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Lst>
  <p:notesMasterIdLst>
    <p:notesMasterId r:id="rId31"/>
  </p:notesMasterIdLst>
  <p:sldIdLst>
    <p:sldId id="258" r:id="rId5"/>
    <p:sldId id="317" r:id="rId6"/>
    <p:sldId id="314" r:id="rId7"/>
    <p:sldId id="298" r:id="rId8"/>
    <p:sldId id="294" r:id="rId9"/>
    <p:sldId id="282" r:id="rId10"/>
    <p:sldId id="301" r:id="rId11"/>
    <p:sldId id="279" r:id="rId12"/>
    <p:sldId id="304" r:id="rId13"/>
    <p:sldId id="315" r:id="rId14"/>
    <p:sldId id="297" r:id="rId15"/>
    <p:sldId id="313" r:id="rId16"/>
    <p:sldId id="310" r:id="rId17"/>
    <p:sldId id="306" r:id="rId18"/>
    <p:sldId id="311" r:id="rId19"/>
    <p:sldId id="288" r:id="rId20"/>
    <p:sldId id="312" r:id="rId21"/>
    <p:sldId id="307" r:id="rId22"/>
    <p:sldId id="309" r:id="rId23"/>
    <p:sldId id="305" r:id="rId24"/>
    <p:sldId id="267" r:id="rId25"/>
    <p:sldId id="308" r:id="rId26"/>
    <p:sldId id="275" r:id="rId27"/>
    <p:sldId id="319" r:id="rId28"/>
    <p:sldId id="316" r:id="rId29"/>
    <p:sldId id="32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ntnav Agarwal" initials="SA" lastIdx="8" clrIdx="0">
    <p:extLst>
      <p:ext uri="{19B8F6BF-5375-455C-9EA6-DF929625EA0E}">
        <p15:presenceInfo xmlns:p15="http://schemas.microsoft.com/office/powerpoint/2012/main" userId="Shantnav Agarw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1841B-041E-4CC9-8313-30C4A8A2582B}" v="10364" dt="2020-09-26T10:51:02.922"/>
    <p1510:client id="{9F7C0182-070C-40C7-B281-570921070B60}" v="11" dt="2020-10-05T10:43:02.397"/>
    <p1510:client id="{F6EC8295-161A-492C-926A-82CF8A883A3B}" v="8" dt="2020-12-09T11:05:19.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1069" autoAdjust="0"/>
  </p:normalViewPr>
  <p:slideViewPr>
    <p:cSldViewPr snapToGrid="0">
      <p:cViewPr varScale="1">
        <p:scale>
          <a:sx n="44" d="100"/>
          <a:sy n="44" d="100"/>
        </p:scale>
        <p:origin x="2150" y="3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an Yuttham" userId="S::me1170605@iitd.ac.in::ff59ca11-0b60-4ec8-8eac-63badd2be1f0" providerId="AD" clId="Web-{8A9510D1-7C7F-4BCC-DF1E-2C5571F1E819}"/>
    <pc:docChg chg="">
      <pc:chgData name="Rohan Yuttham" userId="S::me1170605@iitd.ac.in::ff59ca11-0b60-4ec8-8eac-63badd2be1f0" providerId="AD" clId="Web-{8A9510D1-7C7F-4BCC-DF1E-2C5571F1E819}" dt="2020-09-01T10:36:19.072" v="0"/>
      <pc:docMkLst>
        <pc:docMk/>
      </pc:docMkLst>
      <pc:sldChg chg="delCm">
        <pc:chgData name="Rohan Yuttham" userId="S::me1170605@iitd.ac.in::ff59ca11-0b60-4ec8-8eac-63badd2be1f0" providerId="AD" clId="Web-{8A9510D1-7C7F-4BCC-DF1E-2C5571F1E819}" dt="2020-09-01T10:36:19.072" v="0"/>
        <pc:sldMkLst>
          <pc:docMk/>
          <pc:sldMk cId="421550480" sldId="294"/>
        </pc:sldMkLst>
      </pc:sldChg>
    </pc:docChg>
  </pc:docChgLst>
  <pc:docChgLst>
    <pc:chgData name="Rohan Yuttham" userId="S::me1170605@iitd.ac.in::ff59ca11-0b60-4ec8-8eac-63badd2be1f0" providerId="AD" clId="Web-{63C5B137-FEF3-47C1-239C-7E28DA9484D8}"/>
    <pc:docChg chg="modSld">
      <pc:chgData name="Rohan Yuttham" userId="S::me1170605@iitd.ac.in::ff59ca11-0b60-4ec8-8eac-63badd2be1f0" providerId="AD" clId="Web-{63C5B137-FEF3-47C1-239C-7E28DA9484D8}" dt="2020-09-03T14:55:03.751" v="33" actId="20577"/>
      <pc:docMkLst>
        <pc:docMk/>
      </pc:docMkLst>
      <pc:sldChg chg="modSp">
        <pc:chgData name="Rohan Yuttham" userId="S::me1170605@iitd.ac.in::ff59ca11-0b60-4ec8-8eac-63badd2be1f0" providerId="AD" clId="Web-{63C5B137-FEF3-47C1-239C-7E28DA9484D8}" dt="2020-09-03T14:55:03.751" v="33" actId="20577"/>
        <pc:sldMkLst>
          <pc:docMk/>
          <pc:sldMk cId="658236115" sldId="301"/>
        </pc:sldMkLst>
        <pc:graphicFrameChg chg="mod modGraphic">
          <ac:chgData name="Rohan Yuttham" userId="S::me1170605@iitd.ac.in::ff59ca11-0b60-4ec8-8eac-63badd2be1f0" providerId="AD" clId="Web-{63C5B137-FEF3-47C1-239C-7E28DA9484D8}" dt="2020-09-03T14:55:03.751" v="33" actId="20577"/>
          <ac:graphicFrameMkLst>
            <pc:docMk/>
            <pc:sldMk cId="658236115" sldId="301"/>
            <ac:graphicFrameMk id="3" creationId="{5B473957-41BB-4CE2-86AD-3F67FFD7F3A2}"/>
          </ac:graphicFrameMkLst>
        </pc:graphicFrameChg>
      </pc:sldChg>
    </pc:docChg>
  </pc:docChgLst>
  <pc:docChgLst>
    <pc:chgData name="Rohan Yuttham" userId="S::me1170605@iitd.ac.in::ff59ca11-0b60-4ec8-8eac-63badd2be1f0" providerId="AD" clId="Web-{BB662BFB-6E26-4C68-FEC2-CFC7B4FD4CFE}"/>
    <pc:docChg chg="modSld">
      <pc:chgData name="Rohan Yuttham" userId="S::me1170605@iitd.ac.in::ff59ca11-0b60-4ec8-8eac-63badd2be1f0" providerId="AD" clId="Web-{BB662BFB-6E26-4C68-FEC2-CFC7B4FD4CFE}" dt="2020-09-03T06:35:14.547" v="9" actId="14100"/>
      <pc:docMkLst>
        <pc:docMk/>
      </pc:docMkLst>
      <pc:sldChg chg="addSp delSp modSp">
        <pc:chgData name="Rohan Yuttham" userId="S::me1170605@iitd.ac.in::ff59ca11-0b60-4ec8-8eac-63badd2be1f0" providerId="AD" clId="Web-{BB662BFB-6E26-4C68-FEC2-CFC7B4FD4CFE}" dt="2020-09-03T06:35:14.547" v="9" actId="14100"/>
        <pc:sldMkLst>
          <pc:docMk/>
          <pc:sldMk cId="655142109" sldId="313"/>
        </pc:sldMkLst>
        <pc:spChg chg="add del mod">
          <ac:chgData name="Rohan Yuttham" userId="S::me1170605@iitd.ac.in::ff59ca11-0b60-4ec8-8eac-63badd2be1f0" providerId="AD" clId="Web-{BB662BFB-6E26-4C68-FEC2-CFC7B4FD4CFE}" dt="2020-09-03T06:34:17.108" v="1"/>
          <ac:spMkLst>
            <pc:docMk/>
            <pc:sldMk cId="655142109" sldId="313"/>
            <ac:spMk id="5" creationId="{AF86B30D-6D06-4969-9C32-4CE12EBC950B}"/>
          </ac:spMkLst>
        </pc:spChg>
        <pc:picChg chg="del">
          <ac:chgData name="Rohan Yuttham" userId="S::me1170605@iitd.ac.in::ff59ca11-0b60-4ec8-8eac-63badd2be1f0" providerId="AD" clId="Web-{BB662BFB-6E26-4C68-FEC2-CFC7B4FD4CFE}" dt="2020-09-03T06:34:12.998" v="0"/>
          <ac:picMkLst>
            <pc:docMk/>
            <pc:sldMk cId="655142109" sldId="313"/>
            <ac:picMk id="4" creationId="{5B9BE20C-9FAD-48E4-A6F1-7E69AEC82861}"/>
          </ac:picMkLst>
        </pc:picChg>
        <pc:picChg chg="add mod ord modCrop">
          <ac:chgData name="Rohan Yuttham" userId="S::me1170605@iitd.ac.in::ff59ca11-0b60-4ec8-8eac-63badd2be1f0" providerId="AD" clId="Web-{BB662BFB-6E26-4C68-FEC2-CFC7B4FD4CFE}" dt="2020-09-03T06:35:14.547" v="9" actId="14100"/>
          <ac:picMkLst>
            <pc:docMk/>
            <pc:sldMk cId="655142109" sldId="313"/>
            <ac:picMk id="6" creationId="{21A41A88-0212-4E0A-A808-479D850D386C}"/>
          </ac:picMkLst>
        </pc:picChg>
      </pc:sldChg>
    </pc:docChg>
  </pc:docChgLst>
  <pc:docChgLst>
    <pc:chgData name="Shantnav Agarwal" userId="f72fc7dd-8531-4ada-987d-e37822beeb7a" providerId="ADAL" clId="{A4495FB0-F422-47BB-A815-57F4F342F5A8}"/>
    <pc:docChg chg="undo custSel mod addSld delSld modSld sldOrd">
      <pc:chgData name="Shantnav Agarwal" userId="f72fc7dd-8531-4ada-987d-e37822beeb7a" providerId="ADAL" clId="{A4495FB0-F422-47BB-A815-57F4F342F5A8}" dt="2020-08-31T19:49:50.622" v="2472"/>
      <pc:docMkLst>
        <pc:docMk/>
      </pc:docMkLst>
      <pc:sldChg chg="modSp">
        <pc:chgData name="Shantnav Agarwal" userId="f72fc7dd-8531-4ada-987d-e37822beeb7a" providerId="ADAL" clId="{A4495FB0-F422-47BB-A815-57F4F342F5A8}" dt="2020-08-31T18:24:44.207" v="993" actId="1076"/>
        <pc:sldMkLst>
          <pc:docMk/>
          <pc:sldMk cId="796411077" sldId="258"/>
        </pc:sldMkLst>
        <pc:spChg chg="mod">
          <ac:chgData name="Shantnav Agarwal" userId="f72fc7dd-8531-4ada-987d-e37822beeb7a" providerId="ADAL" clId="{A4495FB0-F422-47BB-A815-57F4F342F5A8}" dt="2020-08-31T18:24:34.566" v="991" actId="1076"/>
          <ac:spMkLst>
            <pc:docMk/>
            <pc:sldMk cId="796411077" sldId="258"/>
            <ac:spMk id="2" creationId="{2C68457E-D132-4CF7-BDEC-605091F55091}"/>
          </ac:spMkLst>
        </pc:spChg>
        <pc:spChg chg="mod">
          <ac:chgData name="Shantnav Agarwal" userId="f72fc7dd-8531-4ada-987d-e37822beeb7a" providerId="ADAL" clId="{A4495FB0-F422-47BB-A815-57F4F342F5A8}" dt="2020-08-31T18:24:44.207" v="993" actId="1076"/>
          <ac:spMkLst>
            <pc:docMk/>
            <pc:sldMk cId="796411077" sldId="258"/>
            <ac:spMk id="3" creationId="{12CE7BBC-566C-4441-916E-36033C7AED7D}"/>
          </ac:spMkLst>
        </pc:spChg>
        <pc:picChg chg="mod">
          <ac:chgData name="Shantnav Agarwal" userId="f72fc7dd-8531-4ada-987d-e37822beeb7a" providerId="ADAL" clId="{A4495FB0-F422-47BB-A815-57F4F342F5A8}" dt="2020-08-31T18:24:37.616" v="992" actId="1076"/>
          <ac:picMkLst>
            <pc:docMk/>
            <pc:sldMk cId="796411077" sldId="258"/>
            <ac:picMk id="1028" creationId="{8949EC95-0160-432F-BCC3-549C935AF9E8}"/>
          </ac:picMkLst>
        </pc:picChg>
      </pc:sldChg>
      <pc:sldChg chg="del">
        <pc:chgData name="Shantnav Agarwal" userId="f72fc7dd-8531-4ada-987d-e37822beeb7a" providerId="ADAL" clId="{A4495FB0-F422-47BB-A815-57F4F342F5A8}" dt="2020-08-31T18:23:33.255" v="989" actId="2696"/>
        <pc:sldMkLst>
          <pc:docMk/>
          <pc:sldMk cId="2339461822" sldId="265"/>
        </pc:sldMkLst>
      </pc:sldChg>
      <pc:sldChg chg="addSp delSp modSp mod ord setBg setClrOvrMap">
        <pc:chgData name="Shantnav Agarwal" userId="f72fc7dd-8531-4ada-987d-e37822beeb7a" providerId="ADAL" clId="{A4495FB0-F422-47BB-A815-57F4F342F5A8}" dt="2020-08-31T19:49:02.616" v="2468"/>
        <pc:sldMkLst>
          <pc:docMk/>
          <pc:sldMk cId="4253421315" sldId="267"/>
        </pc:sldMkLst>
        <pc:spChg chg="mod">
          <ac:chgData name="Shantnav Agarwal" userId="f72fc7dd-8531-4ada-987d-e37822beeb7a" providerId="ADAL" clId="{A4495FB0-F422-47BB-A815-57F4F342F5A8}" dt="2020-08-31T18:18:09.919" v="893" actId="26606"/>
          <ac:spMkLst>
            <pc:docMk/>
            <pc:sldMk cId="4253421315" sldId="267"/>
            <ac:spMk id="2" creationId="{9DC6BB95-9359-4121-A55C-93E020239940}"/>
          </ac:spMkLst>
        </pc:spChg>
        <pc:spChg chg="del mod">
          <ac:chgData name="Shantnav Agarwal" userId="f72fc7dd-8531-4ada-987d-e37822beeb7a" providerId="ADAL" clId="{A4495FB0-F422-47BB-A815-57F4F342F5A8}" dt="2020-08-31T18:20:18.565" v="986" actId="12084"/>
          <ac:spMkLst>
            <pc:docMk/>
            <pc:sldMk cId="4253421315" sldId="267"/>
            <ac:spMk id="3" creationId="{22587692-9598-4BA8-B65C-777638E1ED23}"/>
          </ac:spMkLst>
        </pc:spChg>
        <pc:spChg chg="add">
          <ac:chgData name="Shantnav Agarwal" userId="f72fc7dd-8531-4ada-987d-e37822beeb7a" providerId="ADAL" clId="{A4495FB0-F422-47BB-A815-57F4F342F5A8}" dt="2020-08-31T18:18:09.919" v="893" actId="26606"/>
          <ac:spMkLst>
            <pc:docMk/>
            <pc:sldMk cId="4253421315" sldId="267"/>
            <ac:spMk id="11" creationId="{4F74D28C-3268-4E35-8EE1-D92CB4A85A7D}"/>
          </ac:spMkLst>
        </pc:spChg>
        <pc:spChg chg="add">
          <ac:chgData name="Shantnav Agarwal" userId="f72fc7dd-8531-4ada-987d-e37822beeb7a" providerId="ADAL" clId="{A4495FB0-F422-47BB-A815-57F4F342F5A8}" dt="2020-08-31T18:18:09.919" v="893" actId="26606"/>
          <ac:spMkLst>
            <pc:docMk/>
            <pc:sldMk cId="4253421315" sldId="267"/>
            <ac:spMk id="13" creationId="{58D44E42-C462-4105-BC86-FE75B4E3C4AF}"/>
          </ac:spMkLst>
        </pc:spChg>
        <pc:graphicFrameChg chg="add mod">
          <ac:chgData name="Shantnav Agarwal" userId="f72fc7dd-8531-4ada-987d-e37822beeb7a" providerId="ADAL" clId="{A4495FB0-F422-47BB-A815-57F4F342F5A8}" dt="2020-08-31T18:20:23.764" v="987" actId="12100"/>
          <ac:graphicFrameMkLst>
            <pc:docMk/>
            <pc:sldMk cId="4253421315" sldId="267"/>
            <ac:graphicFrameMk id="4" creationId="{83FCDD20-3901-4CAA-AE90-4E67A4197299}"/>
          </ac:graphicFrameMkLst>
        </pc:graphicFrameChg>
        <pc:picChg chg="del">
          <ac:chgData name="Shantnav Agarwal" userId="f72fc7dd-8531-4ada-987d-e37822beeb7a" providerId="ADAL" clId="{A4495FB0-F422-47BB-A815-57F4F342F5A8}" dt="2020-08-31T18:17:53.466" v="892" actId="478"/>
          <ac:picMkLst>
            <pc:docMk/>
            <pc:sldMk cId="4253421315" sldId="267"/>
            <ac:picMk id="5" creationId="{47FF007B-3949-4F58-B430-77555FD738E9}"/>
          </ac:picMkLst>
        </pc:picChg>
        <pc:picChg chg="mod">
          <ac:chgData name="Shantnav Agarwal" userId="f72fc7dd-8531-4ada-987d-e37822beeb7a" providerId="ADAL" clId="{A4495FB0-F422-47BB-A815-57F4F342F5A8}" dt="2020-08-31T18:18:09.919" v="893" actId="26606"/>
          <ac:picMkLst>
            <pc:docMk/>
            <pc:sldMk cId="4253421315" sldId="267"/>
            <ac:picMk id="6" creationId="{E41BF9D1-4183-4942-90DE-575415CBE8B8}"/>
          </ac:picMkLst>
        </pc:picChg>
      </pc:sldChg>
      <pc:sldChg chg="del">
        <pc:chgData name="Shantnav Agarwal" userId="f72fc7dd-8531-4ada-987d-e37822beeb7a" providerId="ADAL" clId="{A4495FB0-F422-47BB-A815-57F4F342F5A8}" dt="2020-08-31T18:20:30.831" v="988" actId="2696"/>
        <pc:sldMkLst>
          <pc:docMk/>
          <pc:sldMk cId="3707309118" sldId="268"/>
        </pc:sldMkLst>
      </pc:sldChg>
      <pc:sldChg chg="del">
        <pc:chgData name="Shantnav Agarwal" userId="f72fc7dd-8531-4ada-987d-e37822beeb7a" providerId="ADAL" clId="{A4495FB0-F422-47BB-A815-57F4F342F5A8}" dt="2020-08-31T19:12:45.987" v="2230" actId="2696"/>
        <pc:sldMkLst>
          <pc:docMk/>
          <pc:sldMk cId="2623584687" sldId="269"/>
        </pc:sldMkLst>
      </pc:sldChg>
      <pc:sldChg chg="ord">
        <pc:chgData name="Shantnav Agarwal" userId="f72fc7dd-8531-4ada-987d-e37822beeb7a" providerId="ADAL" clId="{A4495FB0-F422-47BB-A815-57F4F342F5A8}" dt="2020-08-31T19:42:04.429" v="2355"/>
        <pc:sldMkLst>
          <pc:docMk/>
          <pc:sldMk cId="3902494547" sldId="275"/>
        </pc:sldMkLst>
      </pc:sldChg>
      <pc:sldChg chg="modSp addCm modCm">
        <pc:chgData name="Shantnav Agarwal" userId="f72fc7dd-8531-4ada-987d-e37822beeb7a" providerId="ADAL" clId="{A4495FB0-F422-47BB-A815-57F4F342F5A8}" dt="2020-08-31T16:18:49.342" v="77"/>
        <pc:sldMkLst>
          <pc:docMk/>
          <pc:sldMk cId="3686975336" sldId="279"/>
        </pc:sldMkLst>
        <pc:spChg chg="mod">
          <ac:chgData name="Shantnav Agarwal" userId="f72fc7dd-8531-4ada-987d-e37822beeb7a" providerId="ADAL" clId="{A4495FB0-F422-47BB-A815-57F4F342F5A8}" dt="2020-08-31T16:16:54.751" v="65" actId="20577"/>
          <ac:spMkLst>
            <pc:docMk/>
            <pc:sldMk cId="3686975336" sldId="279"/>
            <ac:spMk id="3" creationId="{DD7A0F35-404D-4864-B74C-41911A1B9138}"/>
          </ac:spMkLst>
        </pc:spChg>
      </pc:sldChg>
      <pc:sldChg chg="addSp delSp modSp">
        <pc:chgData name="Shantnav Agarwal" userId="f72fc7dd-8531-4ada-987d-e37822beeb7a" providerId="ADAL" clId="{A4495FB0-F422-47BB-A815-57F4F342F5A8}" dt="2020-08-31T18:07:38.098" v="827" actId="20577"/>
        <pc:sldMkLst>
          <pc:docMk/>
          <pc:sldMk cId="697567634" sldId="282"/>
        </pc:sldMkLst>
        <pc:spChg chg="del mod">
          <ac:chgData name="Shantnav Agarwal" userId="f72fc7dd-8531-4ada-987d-e37822beeb7a" providerId="ADAL" clId="{A4495FB0-F422-47BB-A815-57F4F342F5A8}" dt="2020-08-31T18:02:19.400" v="680" actId="12084"/>
          <ac:spMkLst>
            <pc:docMk/>
            <pc:sldMk cId="697567634" sldId="282"/>
            <ac:spMk id="7" creationId="{D2A8E608-7BC2-4371-A932-B44DD193ADC4}"/>
          </ac:spMkLst>
        </pc:spChg>
        <pc:spChg chg="add">
          <ac:chgData name="Shantnav Agarwal" userId="f72fc7dd-8531-4ada-987d-e37822beeb7a" providerId="ADAL" clId="{A4495FB0-F422-47BB-A815-57F4F342F5A8}" dt="2020-08-31T18:01:38.860" v="662" actId="26606"/>
          <ac:spMkLst>
            <pc:docMk/>
            <pc:sldMk cId="697567634" sldId="282"/>
            <ac:spMk id="11" creationId="{8F23F8A3-8FD7-4779-8323-FDC26BE99889}"/>
          </ac:spMkLst>
        </pc:spChg>
        <pc:spChg chg="add">
          <ac:chgData name="Shantnav Agarwal" userId="f72fc7dd-8531-4ada-987d-e37822beeb7a" providerId="ADAL" clId="{A4495FB0-F422-47BB-A815-57F4F342F5A8}" dt="2020-08-31T18:01:38.860" v="662" actId="26606"/>
          <ac:spMkLst>
            <pc:docMk/>
            <pc:sldMk cId="697567634" sldId="282"/>
            <ac:spMk id="14" creationId="{F605C4CC-A25C-416F-8333-7CB7DC97D870}"/>
          </ac:spMkLst>
        </pc:spChg>
        <pc:graphicFrameChg chg="add mod">
          <ac:chgData name="Shantnav Agarwal" userId="f72fc7dd-8531-4ada-987d-e37822beeb7a" providerId="ADAL" clId="{A4495FB0-F422-47BB-A815-57F4F342F5A8}" dt="2020-08-31T18:07:38.098" v="827" actId="20577"/>
          <ac:graphicFrameMkLst>
            <pc:docMk/>
            <pc:sldMk cId="697567634" sldId="282"/>
            <ac:graphicFrameMk id="3" creationId="{22D359F9-E626-4379-ACCC-38115F320B58}"/>
          </ac:graphicFrameMkLst>
        </pc:graphicFrameChg>
      </pc:sldChg>
      <pc:sldChg chg="ord">
        <pc:chgData name="Shantnav Agarwal" userId="f72fc7dd-8531-4ada-987d-e37822beeb7a" providerId="ADAL" clId="{A4495FB0-F422-47BB-A815-57F4F342F5A8}" dt="2020-08-31T19:36:41.342" v="2259"/>
        <pc:sldMkLst>
          <pc:docMk/>
          <pc:sldMk cId="918960342" sldId="288"/>
        </pc:sldMkLst>
      </pc:sldChg>
      <pc:sldChg chg="addSp delSp modSp add del ord">
        <pc:chgData name="Shantnav Agarwal" userId="f72fc7dd-8531-4ada-987d-e37822beeb7a" providerId="ADAL" clId="{A4495FB0-F422-47BB-A815-57F4F342F5A8}" dt="2020-08-31T19:44:24.116" v="2379" actId="2696"/>
        <pc:sldMkLst>
          <pc:docMk/>
          <pc:sldMk cId="1126031241" sldId="292"/>
        </pc:sldMkLst>
        <pc:spChg chg="del mod">
          <ac:chgData name="Shantnav Agarwal" userId="f72fc7dd-8531-4ada-987d-e37822beeb7a" providerId="ADAL" clId="{A4495FB0-F422-47BB-A815-57F4F342F5A8}" dt="2020-08-31T19:38:28.318" v="2316" actId="478"/>
          <ac:spMkLst>
            <pc:docMk/>
            <pc:sldMk cId="1126031241" sldId="292"/>
            <ac:spMk id="3" creationId="{614B38F3-8C8F-4CB4-8A13-ED5291861259}"/>
          </ac:spMkLst>
        </pc:spChg>
        <pc:spChg chg="add del mod">
          <ac:chgData name="Shantnav Agarwal" userId="f72fc7dd-8531-4ada-987d-e37822beeb7a" providerId="ADAL" clId="{A4495FB0-F422-47BB-A815-57F4F342F5A8}" dt="2020-08-31T19:38:30.359" v="2317" actId="478"/>
          <ac:spMkLst>
            <pc:docMk/>
            <pc:sldMk cId="1126031241" sldId="292"/>
            <ac:spMk id="5" creationId="{20059B39-4A1C-42A7-A5F5-CD7232D245D0}"/>
          </ac:spMkLst>
        </pc:spChg>
      </pc:sldChg>
      <pc:sldChg chg="ord">
        <pc:chgData name="Shantnav Agarwal" userId="f72fc7dd-8531-4ada-987d-e37822beeb7a" providerId="ADAL" clId="{A4495FB0-F422-47BB-A815-57F4F342F5A8}" dt="2020-08-31T19:42:04.429" v="2355"/>
        <pc:sldMkLst>
          <pc:docMk/>
          <pc:sldMk cId="4258322902" sldId="293"/>
        </pc:sldMkLst>
      </pc:sldChg>
      <pc:sldChg chg="addSp delSp modSp mod ord setBg setClrOvrMap addCm modCm">
        <pc:chgData name="Shantnav Agarwal" userId="f72fc7dd-8531-4ada-987d-e37822beeb7a" providerId="ADAL" clId="{A4495FB0-F422-47BB-A815-57F4F342F5A8}" dt="2020-08-31T18:08:06.228" v="843" actId="20577"/>
        <pc:sldMkLst>
          <pc:docMk/>
          <pc:sldMk cId="421550480" sldId="294"/>
        </pc:sldMkLst>
        <pc:spChg chg="mod">
          <ac:chgData name="Shantnav Agarwal" userId="f72fc7dd-8531-4ada-987d-e37822beeb7a" providerId="ADAL" clId="{A4495FB0-F422-47BB-A815-57F4F342F5A8}" dt="2020-08-31T18:01:56.477" v="671" actId="20577"/>
          <ac:spMkLst>
            <pc:docMk/>
            <pc:sldMk cId="421550480" sldId="294"/>
            <ac:spMk id="2" creationId="{AB0062C9-E409-49B1-96A5-2AB782FCB419}"/>
          </ac:spMkLst>
        </pc:spChg>
        <pc:spChg chg="del mod">
          <ac:chgData name="Shantnav Agarwal" userId="f72fc7dd-8531-4ada-987d-e37822beeb7a" providerId="ADAL" clId="{A4495FB0-F422-47BB-A815-57F4F342F5A8}" dt="2020-08-31T18:00:45.186" v="657" actId="12084"/>
          <ac:spMkLst>
            <pc:docMk/>
            <pc:sldMk cId="421550480" sldId="294"/>
            <ac:spMk id="3" creationId="{5A4DCF1C-61EF-48DD-A8A9-2BA8583188AD}"/>
          </ac:spMkLst>
        </pc:spChg>
        <pc:spChg chg="add del">
          <ac:chgData name="Shantnav Agarwal" userId="f72fc7dd-8531-4ada-987d-e37822beeb7a" providerId="ADAL" clId="{A4495FB0-F422-47BB-A815-57F4F342F5A8}" dt="2020-08-31T18:00:17.271" v="653" actId="26606"/>
          <ac:spMkLst>
            <pc:docMk/>
            <pc:sldMk cId="421550480" sldId="294"/>
            <ac:spMk id="11" creationId="{84DF55BE-B4AB-4BA1-BDE1-E9F7FB3F110A}"/>
          </ac:spMkLst>
        </pc:spChg>
        <pc:spChg chg="add del">
          <ac:chgData name="Shantnav Agarwal" userId="f72fc7dd-8531-4ada-987d-e37822beeb7a" providerId="ADAL" clId="{A4495FB0-F422-47BB-A815-57F4F342F5A8}" dt="2020-08-31T18:00:21.659" v="655" actId="26606"/>
          <ac:spMkLst>
            <pc:docMk/>
            <pc:sldMk cId="421550480" sldId="294"/>
            <ac:spMk id="13" creationId="{64965EAE-E41A-435F-B993-07E824B6C977}"/>
          </ac:spMkLst>
        </pc:spChg>
        <pc:spChg chg="add del">
          <ac:chgData name="Shantnav Agarwal" userId="f72fc7dd-8531-4ada-987d-e37822beeb7a" providerId="ADAL" clId="{A4495FB0-F422-47BB-A815-57F4F342F5A8}" dt="2020-08-31T18:00:21.659" v="655" actId="26606"/>
          <ac:spMkLst>
            <pc:docMk/>
            <pc:sldMk cId="421550480" sldId="294"/>
            <ac:spMk id="15" creationId="{152F8994-E6D4-4311-9548-C3607BC43645}"/>
          </ac:spMkLst>
        </pc:spChg>
        <pc:spChg chg="add del">
          <ac:chgData name="Shantnav Agarwal" userId="f72fc7dd-8531-4ada-987d-e37822beeb7a" providerId="ADAL" clId="{A4495FB0-F422-47BB-A815-57F4F342F5A8}" dt="2020-08-31T18:00:21.659" v="655" actId="26606"/>
          <ac:spMkLst>
            <pc:docMk/>
            <pc:sldMk cId="421550480" sldId="294"/>
            <ac:spMk id="21" creationId="{68A4132F-DEC6-4332-A00C-A11AD4519B6C}"/>
          </ac:spMkLst>
        </pc:spChg>
        <pc:graphicFrameChg chg="add mod">
          <ac:chgData name="Shantnav Agarwal" userId="f72fc7dd-8531-4ada-987d-e37822beeb7a" providerId="ADAL" clId="{A4495FB0-F422-47BB-A815-57F4F342F5A8}" dt="2020-08-31T18:08:06.228" v="843" actId="20577"/>
          <ac:graphicFrameMkLst>
            <pc:docMk/>
            <pc:sldMk cId="421550480" sldId="294"/>
            <ac:graphicFrameMk id="4" creationId="{2F50DD5D-6F87-4C22-A358-B4838B0C4A41}"/>
          </ac:graphicFrameMkLst>
        </pc:graphicFrameChg>
        <pc:graphicFrameChg chg="add mod modGraphic">
          <ac:chgData name="Shantnav Agarwal" userId="f72fc7dd-8531-4ada-987d-e37822beeb7a" providerId="ADAL" clId="{A4495FB0-F422-47BB-A815-57F4F342F5A8}" dt="2020-08-31T18:01:16.180" v="660" actId="1076"/>
          <ac:graphicFrameMkLst>
            <pc:docMk/>
            <pc:sldMk cId="421550480" sldId="294"/>
            <ac:graphicFrameMk id="6" creationId="{76A5C298-E637-4AC1-92CB-5FD254F2BD3B}"/>
          </ac:graphicFrameMkLst>
        </pc:graphicFrameChg>
        <pc:picChg chg="mod">
          <ac:chgData name="Shantnav Agarwal" userId="f72fc7dd-8531-4ada-987d-e37822beeb7a" providerId="ADAL" clId="{A4495FB0-F422-47BB-A815-57F4F342F5A8}" dt="2020-08-31T18:00:21.659" v="655" actId="26606"/>
          <ac:picMkLst>
            <pc:docMk/>
            <pc:sldMk cId="421550480" sldId="294"/>
            <ac:picMk id="5" creationId="{1E06D3E2-8321-465E-9047-5BA65F9D549C}"/>
          </ac:picMkLst>
        </pc:picChg>
        <pc:picChg chg="add del">
          <ac:chgData name="Shantnav Agarwal" userId="f72fc7dd-8531-4ada-987d-e37822beeb7a" providerId="ADAL" clId="{A4495FB0-F422-47BB-A815-57F4F342F5A8}" dt="2020-08-31T18:00:22.202" v="656"/>
          <ac:picMkLst>
            <pc:docMk/>
            <pc:sldMk cId="421550480" sldId="294"/>
            <ac:picMk id="7" creationId="{745BBE2C-BE64-4D4F-B847-041B78D6540C}"/>
          </ac:picMkLst>
        </pc:picChg>
      </pc:sldChg>
      <pc:sldChg chg="modSp">
        <pc:chgData name="Shantnav Agarwal" userId="f72fc7dd-8531-4ada-987d-e37822beeb7a" providerId="ADAL" clId="{A4495FB0-F422-47BB-A815-57F4F342F5A8}" dt="2020-08-31T18:10:00.110" v="858" actId="20577"/>
        <pc:sldMkLst>
          <pc:docMk/>
          <pc:sldMk cId="439273020" sldId="297"/>
        </pc:sldMkLst>
        <pc:graphicFrameChg chg="mod modGraphic">
          <ac:chgData name="Shantnav Agarwal" userId="f72fc7dd-8531-4ada-987d-e37822beeb7a" providerId="ADAL" clId="{A4495FB0-F422-47BB-A815-57F4F342F5A8}" dt="2020-08-31T18:10:00.110" v="858" actId="20577"/>
          <ac:graphicFrameMkLst>
            <pc:docMk/>
            <pc:sldMk cId="439273020" sldId="297"/>
            <ac:graphicFrameMk id="4" creationId="{A986ED08-6C2D-4D31-8C38-543E86C785A8}"/>
          </ac:graphicFrameMkLst>
        </pc:graphicFrameChg>
      </pc:sldChg>
      <pc:sldChg chg="addSp delSp modSp del ord">
        <pc:chgData name="Shantnav Agarwal" userId="f72fc7dd-8531-4ada-987d-e37822beeb7a" providerId="ADAL" clId="{A4495FB0-F422-47BB-A815-57F4F342F5A8}" dt="2020-08-31T18:55:20.929" v="1256" actId="2696"/>
        <pc:sldMkLst>
          <pc:docMk/>
          <pc:sldMk cId="1743062689" sldId="300"/>
        </pc:sldMkLst>
        <pc:spChg chg="add del">
          <ac:chgData name="Shantnav Agarwal" userId="f72fc7dd-8531-4ada-987d-e37822beeb7a" providerId="ADAL" clId="{A4495FB0-F422-47BB-A815-57F4F342F5A8}" dt="2020-08-31T18:53:02.048" v="1242"/>
          <ac:spMkLst>
            <pc:docMk/>
            <pc:sldMk cId="1743062689" sldId="300"/>
            <ac:spMk id="22" creationId="{D2BCA658-829B-4C5D-87A0-7D9FA217C686}"/>
          </ac:spMkLst>
        </pc:spChg>
        <pc:spChg chg="mod">
          <ac:chgData name="Shantnav Agarwal" userId="f72fc7dd-8531-4ada-987d-e37822beeb7a" providerId="ADAL" clId="{A4495FB0-F422-47BB-A815-57F4F342F5A8}" dt="2020-08-31T18:54:12.297" v="1253" actId="208"/>
          <ac:spMkLst>
            <pc:docMk/>
            <pc:sldMk cId="1743062689" sldId="300"/>
            <ac:spMk id="25" creationId="{01F73AEB-E046-3044-8A39-00098C5633FA}"/>
          </ac:spMkLst>
        </pc:spChg>
        <pc:spChg chg="mod">
          <ac:chgData name="Shantnav Agarwal" userId="f72fc7dd-8531-4ada-987d-e37822beeb7a" providerId="ADAL" clId="{A4495FB0-F422-47BB-A815-57F4F342F5A8}" dt="2020-08-31T18:54:12.297" v="1253" actId="208"/>
          <ac:spMkLst>
            <pc:docMk/>
            <pc:sldMk cId="1743062689" sldId="300"/>
            <ac:spMk id="26" creationId="{849760B1-17B0-4B4B-BA86-09E2915AB6DD}"/>
          </ac:spMkLst>
        </pc:spChg>
        <pc:spChg chg="mod">
          <ac:chgData name="Shantnav Agarwal" userId="f72fc7dd-8531-4ada-987d-e37822beeb7a" providerId="ADAL" clId="{A4495FB0-F422-47BB-A815-57F4F342F5A8}" dt="2020-08-31T18:54:12.297" v="1253" actId="208"/>
          <ac:spMkLst>
            <pc:docMk/>
            <pc:sldMk cId="1743062689" sldId="300"/>
            <ac:spMk id="27" creationId="{7DE891ED-6DCE-2F4D-A0B7-01F4520EF72D}"/>
          </ac:spMkLst>
        </pc:spChg>
        <pc:spChg chg="mod">
          <ac:chgData name="Shantnav Agarwal" userId="f72fc7dd-8531-4ada-987d-e37822beeb7a" providerId="ADAL" clId="{A4495FB0-F422-47BB-A815-57F4F342F5A8}" dt="2020-08-31T18:54:12.297" v="1253" actId="208"/>
          <ac:spMkLst>
            <pc:docMk/>
            <pc:sldMk cId="1743062689" sldId="300"/>
            <ac:spMk id="28" creationId="{6E346D11-0595-1B40-9C0E-F22C9F44B66A}"/>
          </ac:spMkLst>
        </pc:spChg>
        <pc:spChg chg="mod">
          <ac:chgData name="Shantnav Agarwal" userId="f72fc7dd-8531-4ada-987d-e37822beeb7a" providerId="ADAL" clId="{A4495FB0-F422-47BB-A815-57F4F342F5A8}" dt="2020-08-31T18:54:12.297" v="1253" actId="208"/>
          <ac:spMkLst>
            <pc:docMk/>
            <pc:sldMk cId="1743062689" sldId="300"/>
            <ac:spMk id="29" creationId="{D9913D6E-3808-3A49-92AC-C6DC75D65DA4}"/>
          </ac:spMkLst>
        </pc:spChg>
        <pc:spChg chg="mod">
          <ac:chgData name="Shantnav Agarwal" userId="f72fc7dd-8531-4ada-987d-e37822beeb7a" providerId="ADAL" clId="{A4495FB0-F422-47BB-A815-57F4F342F5A8}" dt="2020-08-31T18:54:12.297" v="1253" actId="208"/>
          <ac:spMkLst>
            <pc:docMk/>
            <pc:sldMk cId="1743062689" sldId="300"/>
            <ac:spMk id="30" creationId="{768C8534-26A2-F24F-B207-08BAC197CFA3}"/>
          </ac:spMkLst>
        </pc:spChg>
        <pc:spChg chg="mod">
          <ac:chgData name="Shantnav Agarwal" userId="f72fc7dd-8531-4ada-987d-e37822beeb7a" providerId="ADAL" clId="{A4495FB0-F422-47BB-A815-57F4F342F5A8}" dt="2020-08-31T18:54:12.297" v="1253" actId="208"/>
          <ac:spMkLst>
            <pc:docMk/>
            <pc:sldMk cId="1743062689" sldId="300"/>
            <ac:spMk id="31" creationId="{18BE658C-78CC-A44F-8791-FD169D983F85}"/>
          </ac:spMkLst>
        </pc:spChg>
        <pc:spChg chg="mod">
          <ac:chgData name="Shantnav Agarwal" userId="f72fc7dd-8531-4ada-987d-e37822beeb7a" providerId="ADAL" clId="{A4495FB0-F422-47BB-A815-57F4F342F5A8}" dt="2020-08-31T18:54:12.297" v="1253" actId="208"/>
          <ac:spMkLst>
            <pc:docMk/>
            <pc:sldMk cId="1743062689" sldId="300"/>
            <ac:spMk id="32" creationId="{18E52FBE-5E44-374D-A6AE-5B03EC672D61}"/>
          </ac:spMkLst>
        </pc:spChg>
        <pc:spChg chg="mod">
          <ac:chgData name="Shantnav Agarwal" userId="f72fc7dd-8531-4ada-987d-e37822beeb7a" providerId="ADAL" clId="{A4495FB0-F422-47BB-A815-57F4F342F5A8}" dt="2020-08-31T18:54:12.297" v="1253" actId="208"/>
          <ac:spMkLst>
            <pc:docMk/>
            <pc:sldMk cId="1743062689" sldId="300"/>
            <ac:spMk id="36" creationId="{0777EEE4-7FA7-E641-9058-D932B75DC853}"/>
          </ac:spMkLst>
        </pc:spChg>
        <pc:picChg chg="add del">
          <ac:chgData name="Shantnav Agarwal" userId="f72fc7dd-8531-4ada-987d-e37822beeb7a" providerId="ADAL" clId="{A4495FB0-F422-47BB-A815-57F4F342F5A8}" dt="2020-08-31T18:54:14.314" v="1254" actId="478"/>
          <ac:picMkLst>
            <pc:docMk/>
            <pc:sldMk cId="1743062689" sldId="300"/>
            <ac:picMk id="4" creationId="{F03E79DC-5CF9-1849-B9E2-5A15BB6488B6}"/>
          </ac:picMkLst>
        </pc:picChg>
        <pc:picChg chg="mod">
          <ac:chgData name="Shantnav Agarwal" userId="f72fc7dd-8531-4ada-987d-e37822beeb7a" providerId="ADAL" clId="{A4495FB0-F422-47BB-A815-57F4F342F5A8}" dt="2020-08-31T18:54:21.033" v="1255" actId="208"/>
          <ac:picMkLst>
            <pc:docMk/>
            <pc:sldMk cId="1743062689" sldId="300"/>
            <ac:picMk id="35" creationId="{97AEB3E3-10A0-B24A-8897-E3B629135DCC}"/>
          </ac:picMkLst>
        </pc:picChg>
        <pc:cxnChg chg="mod">
          <ac:chgData name="Shantnav Agarwal" userId="f72fc7dd-8531-4ada-987d-e37822beeb7a" providerId="ADAL" clId="{A4495FB0-F422-47BB-A815-57F4F342F5A8}" dt="2020-08-31T18:54:12.297" v="1253" actId="208"/>
          <ac:cxnSpMkLst>
            <pc:docMk/>
            <pc:sldMk cId="1743062689" sldId="300"/>
            <ac:cxnSpMk id="7" creationId="{F0AB0351-CDFB-CD46-93C0-3CBE021E410A}"/>
          </ac:cxnSpMkLst>
        </pc:cxnChg>
        <pc:cxnChg chg="mod">
          <ac:chgData name="Shantnav Agarwal" userId="f72fc7dd-8531-4ada-987d-e37822beeb7a" providerId="ADAL" clId="{A4495FB0-F422-47BB-A815-57F4F342F5A8}" dt="2020-08-31T18:54:12.297" v="1253" actId="208"/>
          <ac:cxnSpMkLst>
            <pc:docMk/>
            <pc:sldMk cId="1743062689" sldId="300"/>
            <ac:cxnSpMk id="9" creationId="{B1D27934-6CE9-724F-A31A-579443071293}"/>
          </ac:cxnSpMkLst>
        </pc:cxnChg>
        <pc:cxnChg chg="mod">
          <ac:chgData name="Shantnav Agarwal" userId="f72fc7dd-8531-4ada-987d-e37822beeb7a" providerId="ADAL" clId="{A4495FB0-F422-47BB-A815-57F4F342F5A8}" dt="2020-08-31T18:54:12.297" v="1253" actId="208"/>
          <ac:cxnSpMkLst>
            <pc:docMk/>
            <pc:sldMk cId="1743062689" sldId="300"/>
            <ac:cxnSpMk id="10" creationId="{E37C21FF-EC0A-0B4D-B064-D0CD87B325B5}"/>
          </ac:cxnSpMkLst>
        </pc:cxnChg>
        <pc:cxnChg chg="mod">
          <ac:chgData name="Shantnav Agarwal" userId="f72fc7dd-8531-4ada-987d-e37822beeb7a" providerId="ADAL" clId="{A4495FB0-F422-47BB-A815-57F4F342F5A8}" dt="2020-08-31T18:54:12.297" v="1253" actId="208"/>
          <ac:cxnSpMkLst>
            <pc:docMk/>
            <pc:sldMk cId="1743062689" sldId="300"/>
            <ac:cxnSpMk id="11" creationId="{D9B8169A-F346-0B4D-BCF3-DE8F006102D9}"/>
          </ac:cxnSpMkLst>
        </pc:cxnChg>
        <pc:cxnChg chg="mod">
          <ac:chgData name="Shantnav Agarwal" userId="f72fc7dd-8531-4ada-987d-e37822beeb7a" providerId="ADAL" clId="{A4495FB0-F422-47BB-A815-57F4F342F5A8}" dt="2020-08-31T18:54:12.297" v="1253" actId="208"/>
          <ac:cxnSpMkLst>
            <pc:docMk/>
            <pc:sldMk cId="1743062689" sldId="300"/>
            <ac:cxnSpMk id="12" creationId="{19901F06-049A-054A-9010-0EE6DD8792A5}"/>
          </ac:cxnSpMkLst>
        </pc:cxnChg>
        <pc:cxnChg chg="mod">
          <ac:chgData name="Shantnav Agarwal" userId="f72fc7dd-8531-4ada-987d-e37822beeb7a" providerId="ADAL" clId="{A4495FB0-F422-47BB-A815-57F4F342F5A8}" dt="2020-08-31T18:54:12.297" v="1253" actId="208"/>
          <ac:cxnSpMkLst>
            <pc:docMk/>
            <pc:sldMk cId="1743062689" sldId="300"/>
            <ac:cxnSpMk id="15" creationId="{5E657A0E-C18B-B447-A2F2-B07C618F8981}"/>
          </ac:cxnSpMkLst>
        </pc:cxnChg>
        <pc:cxnChg chg="mod">
          <ac:chgData name="Shantnav Agarwal" userId="f72fc7dd-8531-4ada-987d-e37822beeb7a" providerId="ADAL" clId="{A4495FB0-F422-47BB-A815-57F4F342F5A8}" dt="2020-08-31T18:54:12.297" v="1253" actId="208"/>
          <ac:cxnSpMkLst>
            <pc:docMk/>
            <pc:sldMk cId="1743062689" sldId="300"/>
            <ac:cxnSpMk id="19" creationId="{61A1A011-A2F4-E747-9B65-457AC0AE7210}"/>
          </ac:cxnSpMkLst>
        </pc:cxnChg>
        <pc:cxnChg chg="mod">
          <ac:chgData name="Shantnav Agarwal" userId="f72fc7dd-8531-4ada-987d-e37822beeb7a" providerId="ADAL" clId="{A4495FB0-F422-47BB-A815-57F4F342F5A8}" dt="2020-08-31T18:54:12.297" v="1253" actId="208"/>
          <ac:cxnSpMkLst>
            <pc:docMk/>
            <pc:sldMk cId="1743062689" sldId="300"/>
            <ac:cxnSpMk id="20" creationId="{89992598-02D5-9E47-9C4A-2B51EF9BD166}"/>
          </ac:cxnSpMkLst>
        </pc:cxnChg>
        <pc:cxnChg chg="mod">
          <ac:chgData name="Shantnav Agarwal" userId="f72fc7dd-8531-4ada-987d-e37822beeb7a" providerId="ADAL" clId="{A4495FB0-F422-47BB-A815-57F4F342F5A8}" dt="2020-08-31T18:54:12.297" v="1253" actId="208"/>
          <ac:cxnSpMkLst>
            <pc:docMk/>
            <pc:sldMk cId="1743062689" sldId="300"/>
            <ac:cxnSpMk id="24" creationId="{4EFBA300-EA81-9E4E-B5AB-3529100DD7C2}"/>
          </ac:cxnSpMkLst>
        </pc:cxnChg>
      </pc:sldChg>
      <pc:sldChg chg="addSp delSp modSp addCm delCm modCm">
        <pc:chgData name="Shantnav Agarwal" userId="f72fc7dd-8531-4ada-987d-e37822beeb7a" providerId="ADAL" clId="{A4495FB0-F422-47BB-A815-57F4F342F5A8}" dt="2020-08-31T16:25:18.768" v="89" actId="20577"/>
        <pc:sldMkLst>
          <pc:docMk/>
          <pc:sldMk cId="658236115" sldId="301"/>
        </pc:sldMkLst>
        <pc:spChg chg="del mod">
          <ac:chgData name="Shantnav Agarwal" userId="f72fc7dd-8531-4ada-987d-e37822beeb7a" providerId="ADAL" clId="{A4495FB0-F422-47BB-A815-57F4F342F5A8}" dt="2020-08-31T16:19:16.834" v="84" actId="12084"/>
          <ac:spMkLst>
            <pc:docMk/>
            <pc:sldMk cId="658236115" sldId="301"/>
            <ac:spMk id="15" creationId="{F388C295-0FB9-4459-AE5F-19991413A7BE}"/>
          </ac:spMkLst>
        </pc:spChg>
        <pc:graphicFrameChg chg="add del mod">
          <ac:chgData name="Shantnav Agarwal" userId="f72fc7dd-8531-4ada-987d-e37822beeb7a" providerId="ADAL" clId="{A4495FB0-F422-47BB-A815-57F4F342F5A8}" dt="2020-08-31T16:19:11.866" v="83" actId="1032"/>
          <ac:graphicFrameMkLst>
            <pc:docMk/>
            <pc:sldMk cId="658236115" sldId="301"/>
            <ac:graphicFrameMk id="2" creationId="{CC80C81C-1EE8-45C5-AB98-C70E4D832082}"/>
          </ac:graphicFrameMkLst>
        </pc:graphicFrameChg>
        <pc:graphicFrameChg chg="add mod">
          <ac:chgData name="Shantnav Agarwal" userId="f72fc7dd-8531-4ada-987d-e37822beeb7a" providerId="ADAL" clId="{A4495FB0-F422-47BB-A815-57F4F342F5A8}" dt="2020-08-31T16:25:18.768" v="89" actId="20577"/>
          <ac:graphicFrameMkLst>
            <pc:docMk/>
            <pc:sldMk cId="658236115" sldId="301"/>
            <ac:graphicFrameMk id="3" creationId="{5B473957-41BB-4CE2-86AD-3F67FFD7F3A2}"/>
          </ac:graphicFrameMkLst>
        </pc:graphicFrameChg>
      </pc:sldChg>
      <pc:sldChg chg="delSp modSp del">
        <pc:chgData name="Shantnav Agarwal" userId="f72fc7dd-8531-4ada-987d-e37822beeb7a" providerId="ADAL" clId="{A4495FB0-F422-47BB-A815-57F4F342F5A8}" dt="2020-08-31T19:15:44.288" v="2240" actId="2696"/>
        <pc:sldMkLst>
          <pc:docMk/>
          <pc:sldMk cId="2322705088" sldId="302"/>
        </pc:sldMkLst>
        <pc:spChg chg="mod">
          <ac:chgData name="Shantnav Agarwal" userId="f72fc7dd-8531-4ada-987d-e37822beeb7a" providerId="ADAL" clId="{A4495FB0-F422-47BB-A815-57F4F342F5A8}" dt="2020-08-31T19:14:53.502" v="2237" actId="208"/>
          <ac:spMkLst>
            <pc:docMk/>
            <pc:sldMk cId="2322705088" sldId="302"/>
            <ac:spMk id="6" creationId="{1062E5DB-1249-1F4A-A319-C1B27A62D148}"/>
          </ac:spMkLst>
        </pc:spChg>
        <pc:spChg chg="mod">
          <ac:chgData name="Shantnav Agarwal" userId="f72fc7dd-8531-4ada-987d-e37822beeb7a" providerId="ADAL" clId="{A4495FB0-F422-47BB-A815-57F4F342F5A8}" dt="2020-08-31T19:14:53.502" v="2237" actId="208"/>
          <ac:spMkLst>
            <pc:docMk/>
            <pc:sldMk cId="2322705088" sldId="302"/>
            <ac:spMk id="25" creationId="{01F73AEB-E046-3044-8A39-00098C5633FA}"/>
          </ac:spMkLst>
        </pc:spChg>
        <pc:spChg chg="mod">
          <ac:chgData name="Shantnav Agarwal" userId="f72fc7dd-8531-4ada-987d-e37822beeb7a" providerId="ADAL" clId="{A4495FB0-F422-47BB-A815-57F4F342F5A8}" dt="2020-08-31T19:14:53.502" v="2237" actId="208"/>
          <ac:spMkLst>
            <pc:docMk/>
            <pc:sldMk cId="2322705088" sldId="302"/>
            <ac:spMk id="26" creationId="{849760B1-17B0-4B4B-BA86-09E2915AB6DD}"/>
          </ac:spMkLst>
        </pc:spChg>
        <pc:spChg chg="mod">
          <ac:chgData name="Shantnav Agarwal" userId="f72fc7dd-8531-4ada-987d-e37822beeb7a" providerId="ADAL" clId="{A4495FB0-F422-47BB-A815-57F4F342F5A8}" dt="2020-08-31T19:14:53.502" v="2237" actId="208"/>
          <ac:spMkLst>
            <pc:docMk/>
            <pc:sldMk cId="2322705088" sldId="302"/>
            <ac:spMk id="27" creationId="{7DE891ED-6DCE-2F4D-A0B7-01F4520EF72D}"/>
          </ac:spMkLst>
        </pc:spChg>
        <pc:spChg chg="mod">
          <ac:chgData name="Shantnav Agarwal" userId="f72fc7dd-8531-4ada-987d-e37822beeb7a" providerId="ADAL" clId="{A4495FB0-F422-47BB-A815-57F4F342F5A8}" dt="2020-08-31T19:14:53.502" v="2237" actId="208"/>
          <ac:spMkLst>
            <pc:docMk/>
            <pc:sldMk cId="2322705088" sldId="302"/>
            <ac:spMk id="28" creationId="{6E346D11-0595-1B40-9C0E-F22C9F44B66A}"/>
          </ac:spMkLst>
        </pc:spChg>
        <pc:spChg chg="mod">
          <ac:chgData name="Shantnav Agarwal" userId="f72fc7dd-8531-4ada-987d-e37822beeb7a" providerId="ADAL" clId="{A4495FB0-F422-47BB-A815-57F4F342F5A8}" dt="2020-08-31T19:14:53.502" v="2237" actId="208"/>
          <ac:spMkLst>
            <pc:docMk/>
            <pc:sldMk cId="2322705088" sldId="302"/>
            <ac:spMk id="30" creationId="{768C8534-26A2-F24F-B207-08BAC197CFA3}"/>
          </ac:spMkLst>
        </pc:spChg>
        <pc:spChg chg="mod">
          <ac:chgData name="Shantnav Agarwal" userId="f72fc7dd-8531-4ada-987d-e37822beeb7a" providerId="ADAL" clId="{A4495FB0-F422-47BB-A815-57F4F342F5A8}" dt="2020-08-31T19:14:53.502" v="2237" actId="208"/>
          <ac:spMkLst>
            <pc:docMk/>
            <pc:sldMk cId="2322705088" sldId="302"/>
            <ac:spMk id="31" creationId="{18BE658C-78CC-A44F-8791-FD169D983F85}"/>
          </ac:spMkLst>
        </pc:spChg>
        <pc:spChg chg="mod">
          <ac:chgData name="Shantnav Agarwal" userId="f72fc7dd-8531-4ada-987d-e37822beeb7a" providerId="ADAL" clId="{A4495FB0-F422-47BB-A815-57F4F342F5A8}" dt="2020-08-31T19:14:53.502" v="2237" actId="208"/>
          <ac:spMkLst>
            <pc:docMk/>
            <pc:sldMk cId="2322705088" sldId="302"/>
            <ac:spMk id="32" creationId="{18E52FBE-5E44-374D-A6AE-5B03EC672D61}"/>
          </ac:spMkLst>
        </pc:spChg>
        <pc:spChg chg="mod">
          <ac:chgData name="Shantnav Agarwal" userId="f72fc7dd-8531-4ada-987d-e37822beeb7a" providerId="ADAL" clId="{A4495FB0-F422-47BB-A815-57F4F342F5A8}" dt="2020-08-31T19:14:53.502" v="2237" actId="208"/>
          <ac:spMkLst>
            <pc:docMk/>
            <pc:sldMk cId="2322705088" sldId="302"/>
            <ac:spMk id="34" creationId="{66CB5E56-892B-0147-9137-A807DEFEA876}"/>
          </ac:spMkLst>
        </pc:spChg>
        <pc:spChg chg="mod">
          <ac:chgData name="Shantnav Agarwal" userId="f72fc7dd-8531-4ada-987d-e37822beeb7a" providerId="ADAL" clId="{A4495FB0-F422-47BB-A815-57F4F342F5A8}" dt="2020-08-31T19:14:53.502" v="2237" actId="208"/>
          <ac:spMkLst>
            <pc:docMk/>
            <pc:sldMk cId="2322705088" sldId="302"/>
            <ac:spMk id="36" creationId="{52D7BB93-FFC3-5D4C-91C0-9DA6BB2FA39C}"/>
          </ac:spMkLst>
        </pc:spChg>
        <pc:picChg chg="mod">
          <ac:chgData name="Shantnav Agarwal" userId="f72fc7dd-8531-4ada-987d-e37822beeb7a" providerId="ADAL" clId="{A4495FB0-F422-47BB-A815-57F4F342F5A8}" dt="2020-08-31T19:15:02.404" v="2239" actId="208"/>
          <ac:picMkLst>
            <pc:docMk/>
            <pc:sldMk cId="2322705088" sldId="302"/>
            <ac:picMk id="3" creationId="{9172E986-00EE-4345-8BDD-73B1368EEC92}"/>
          </ac:picMkLst>
        </pc:picChg>
        <pc:picChg chg="del">
          <ac:chgData name="Shantnav Agarwal" userId="f72fc7dd-8531-4ada-987d-e37822beeb7a" providerId="ADAL" clId="{A4495FB0-F422-47BB-A815-57F4F342F5A8}" dt="2020-08-31T19:14:57.093" v="2238" actId="478"/>
          <ac:picMkLst>
            <pc:docMk/>
            <pc:sldMk cId="2322705088" sldId="302"/>
            <ac:picMk id="4" creationId="{F03E79DC-5CF9-1849-B9E2-5A15BB6488B6}"/>
          </ac:picMkLst>
        </pc:picChg>
        <pc:cxnChg chg="mod">
          <ac:chgData name="Shantnav Agarwal" userId="f72fc7dd-8531-4ada-987d-e37822beeb7a" providerId="ADAL" clId="{A4495FB0-F422-47BB-A815-57F4F342F5A8}" dt="2020-08-31T19:14:53.502" v="2237" actId="208"/>
          <ac:cxnSpMkLst>
            <pc:docMk/>
            <pc:sldMk cId="2322705088" sldId="302"/>
            <ac:cxnSpMk id="7" creationId="{F0AB0351-CDFB-CD46-93C0-3CBE021E410A}"/>
          </ac:cxnSpMkLst>
        </pc:cxnChg>
        <pc:cxnChg chg="mod">
          <ac:chgData name="Shantnav Agarwal" userId="f72fc7dd-8531-4ada-987d-e37822beeb7a" providerId="ADAL" clId="{A4495FB0-F422-47BB-A815-57F4F342F5A8}" dt="2020-08-31T19:14:53.502" v="2237" actId="208"/>
          <ac:cxnSpMkLst>
            <pc:docMk/>
            <pc:sldMk cId="2322705088" sldId="302"/>
            <ac:cxnSpMk id="9" creationId="{B1D27934-6CE9-724F-A31A-579443071293}"/>
          </ac:cxnSpMkLst>
        </pc:cxnChg>
        <pc:cxnChg chg="mod">
          <ac:chgData name="Shantnav Agarwal" userId="f72fc7dd-8531-4ada-987d-e37822beeb7a" providerId="ADAL" clId="{A4495FB0-F422-47BB-A815-57F4F342F5A8}" dt="2020-08-31T19:14:53.502" v="2237" actId="208"/>
          <ac:cxnSpMkLst>
            <pc:docMk/>
            <pc:sldMk cId="2322705088" sldId="302"/>
            <ac:cxnSpMk id="10" creationId="{E37C21FF-EC0A-0B4D-B064-D0CD87B325B5}"/>
          </ac:cxnSpMkLst>
        </pc:cxnChg>
        <pc:cxnChg chg="mod">
          <ac:chgData name="Shantnav Agarwal" userId="f72fc7dd-8531-4ada-987d-e37822beeb7a" providerId="ADAL" clId="{A4495FB0-F422-47BB-A815-57F4F342F5A8}" dt="2020-08-31T19:14:53.502" v="2237" actId="208"/>
          <ac:cxnSpMkLst>
            <pc:docMk/>
            <pc:sldMk cId="2322705088" sldId="302"/>
            <ac:cxnSpMk id="11" creationId="{D9B8169A-F346-0B4D-BCF3-DE8F006102D9}"/>
          </ac:cxnSpMkLst>
        </pc:cxnChg>
        <pc:cxnChg chg="mod">
          <ac:chgData name="Shantnav Agarwal" userId="f72fc7dd-8531-4ada-987d-e37822beeb7a" providerId="ADAL" clId="{A4495FB0-F422-47BB-A815-57F4F342F5A8}" dt="2020-08-31T19:14:53.502" v="2237" actId="208"/>
          <ac:cxnSpMkLst>
            <pc:docMk/>
            <pc:sldMk cId="2322705088" sldId="302"/>
            <ac:cxnSpMk id="12" creationId="{19901F06-049A-054A-9010-0EE6DD8792A5}"/>
          </ac:cxnSpMkLst>
        </pc:cxnChg>
        <pc:cxnChg chg="mod">
          <ac:chgData name="Shantnav Agarwal" userId="f72fc7dd-8531-4ada-987d-e37822beeb7a" providerId="ADAL" clId="{A4495FB0-F422-47BB-A815-57F4F342F5A8}" dt="2020-08-31T19:14:53.502" v="2237" actId="208"/>
          <ac:cxnSpMkLst>
            <pc:docMk/>
            <pc:sldMk cId="2322705088" sldId="302"/>
            <ac:cxnSpMk id="19" creationId="{61A1A011-A2F4-E747-9B65-457AC0AE7210}"/>
          </ac:cxnSpMkLst>
        </pc:cxnChg>
        <pc:cxnChg chg="mod">
          <ac:chgData name="Shantnav Agarwal" userId="f72fc7dd-8531-4ada-987d-e37822beeb7a" providerId="ADAL" clId="{A4495FB0-F422-47BB-A815-57F4F342F5A8}" dt="2020-08-31T19:14:53.502" v="2237" actId="208"/>
          <ac:cxnSpMkLst>
            <pc:docMk/>
            <pc:sldMk cId="2322705088" sldId="302"/>
            <ac:cxnSpMk id="20" creationId="{89992598-02D5-9E47-9C4A-2B51EF9BD166}"/>
          </ac:cxnSpMkLst>
        </pc:cxnChg>
        <pc:cxnChg chg="mod">
          <ac:chgData name="Shantnav Agarwal" userId="f72fc7dd-8531-4ada-987d-e37822beeb7a" providerId="ADAL" clId="{A4495FB0-F422-47BB-A815-57F4F342F5A8}" dt="2020-08-31T19:14:53.502" v="2237" actId="208"/>
          <ac:cxnSpMkLst>
            <pc:docMk/>
            <pc:sldMk cId="2322705088" sldId="302"/>
            <ac:cxnSpMk id="33" creationId="{A24A1D65-05BA-1D4C-8CB3-111178FDEFAA}"/>
          </ac:cxnSpMkLst>
        </pc:cxnChg>
        <pc:cxnChg chg="mod">
          <ac:chgData name="Shantnav Agarwal" userId="f72fc7dd-8531-4ada-987d-e37822beeb7a" providerId="ADAL" clId="{A4495FB0-F422-47BB-A815-57F4F342F5A8}" dt="2020-08-31T19:14:53.502" v="2237" actId="208"/>
          <ac:cxnSpMkLst>
            <pc:docMk/>
            <pc:sldMk cId="2322705088" sldId="302"/>
            <ac:cxnSpMk id="35" creationId="{81F744AA-8617-994A-BA56-2B6B345721A4}"/>
          </ac:cxnSpMkLst>
        </pc:cxnChg>
      </pc:sldChg>
      <pc:sldChg chg="delSp modSp del ord">
        <pc:chgData name="Shantnav Agarwal" userId="f72fc7dd-8531-4ada-987d-e37822beeb7a" providerId="ADAL" clId="{A4495FB0-F422-47BB-A815-57F4F342F5A8}" dt="2020-08-31T19:03:08.091" v="1667" actId="2696"/>
        <pc:sldMkLst>
          <pc:docMk/>
          <pc:sldMk cId="3281299232" sldId="303"/>
        </pc:sldMkLst>
        <pc:spChg chg="mod">
          <ac:chgData name="Shantnav Agarwal" userId="f72fc7dd-8531-4ada-987d-e37822beeb7a" providerId="ADAL" clId="{A4495FB0-F422-47BB-A815-57F4F342F5A8}" dt="2020-08-31T19:01:58.253" v="1664" actId="207"/>
          <ac:spMkLst>
            <pc:docMk/>
            <pc:sldMk cId="3281299232" sldId="303"/>
            <ac:spMk id="25" creationId="{01F73AEB-E046-3044-8A39-00098C5633FA}"/>
          </ac:spMkLst>
        </pc:spChg>
        <pc:spChg chg="mod">
          <ac:chgData name="Shantnav Agarwal" userId="f72fc7dd-8531-4ada-987d-e37822beeb7a" providerId="ADAL" clId="{A4495FB0-F422-47BB-A815-57F4F342F5A8}" dt="2020-08-31T19:01:58.253" v="1664" actId="207"/>
          <ac:spMkLst>
            <pc:docMk/>
            <pc:sldMk cId="3281299232" sldId="303"/>
            <ac:spMk id="26" creationId="{849760B1-17B0-4B4B-BA86-09E2915AB6DD}"/>
          </ac:spMkLst>
        </pc:spChg>
        <pc:spChg chg="mod">
          <ac:chgData name="Shantnav Agarwal" userId="f72fc7dd-8531-4ada-987d-e37822beeb7a" providerId="ADAL" clId="{A4495FB0-F422-47BB-A815-57F4F342F5A8}" dt="2020-08-31T19:01:58.253" v="1664" actId="207"/>
          <ac:spMkLst>
            <pc:docMk/>
            <pc:sldMk cId="3281299232" sldId="303"/>
            <ac:spMk id="30" creationId="{768C8534-26A2-F24F-B207-08BAC197CFA3}"/>
          </ac:spMkLst>
        </pc:spChg>
        <pc:spChg chg="mod">
          <ac:chgData name="Shantnav Agarwal" userId="f72fc7dd-8531-4ada-987d-e37822beeb7a" providerId="ADAL" clId="{A4495FB0-F422-47BB-A815-57F4F342F5A8}" dt="2020-08-31T19:02:07.237" v="1665" actId="1076"/>
          <ac:spMkLst>
            <pc:docMk/>
            <pc:sldMk cId="3281299232" sldId="303"/>
            <ac:spMk id="33" creationId="{ADE0C04D-2194-FE4C-AAD8-8221433D7E41}"/>
          </ac:spMkLst>
        </pc:spChg>
        <pc:spChg chg="mod">
          <ac:chgData name="Shantnav Agarwal" userId="f72fc7dd-8531-4ada-987d-e37822beeb7a" providerId="ADAL" clId="{A4495FB0-F422-47BB-A815-57F4F342F5A8}" dt="2020-08-31T19:01:58.253" v="1664" actId="207"/>
          <ac:spMkLst>
            <pc:docMk/>
            <pc:sldMk cId="3281299232" sldId="303"/>
            <ac:spMk id="38" creationId="{D4B5B391-B158-4C46-97EB-8D46107A6E9F}"/>
          </ac:spMkLst>
        </pc:spChg>
        <pc:picChg chg="mod">
          <ac:chgData name="Shantnav Agarwal" userId="f72fc7dd-8531-4ada-987d-e37822beeb7a" providerId="ADAL" clId="{A4495FB0-F422-47BB-A815-57F4F342F5A8}" dt="2020-08-31T19:02:15.982" v="1666" actId="208"/>
          <ac:picMkLst>
            <pc:docMk/>
            <pc:sldMk cId="3281299232" sldId="303"/>
            <ac:picMk id="2" creationId="{02AA7566-36DB-D746-AA01-263BF2FA4C68}"/>
          </ac:picMkLst>
        </pc:picChg>
        <pc:picChg chg="del">
          <ac:chgData name="Shantnav Agarwal" userId="f72fc7dd-8531-4ada-987d-e37822beeb7a" providerId="ADAL" clId="{A4495FB0-F422-47BB-A815-57F4F342F5A8}" dt="2020-08-31T19:01:51.329" v="1663" actId="478"/>
          <ac:picMkLst>
            <pc:docMk/>
            <pc:sldMk cId="3281299232" sldId="303"/>
            <ac:picMk id="4" creationId="{F03E79DC-5CF9-1849-B9E2-5A15BB6488B6}"/>
          </ac:picMkLst>
        </pc:picChg>
        <pc:cxnChg chg="mod">
          <ac:chgData name="Shantnav Agarwal" userId="f72fc7dd-8531-4ada-987d-e37822beeb7a" providerId="ADAL" clId="{A4495FB0-F422-47BB-A815-57F4F342F5A8}" dt="2020-08-31T19:01:58.253" v="1664" actId="207"/>
          <ac:cxnSpMkLst>
            <pc:docMk/>
            <pc:sldMk cId="3281299232" sldId="303"/>
            <ac:cxnSpMk id="6" creationId="{805D8BAC-E85D-8A43-8B67-BB0110D73F52}"/>
          </ac:cxnSpMkLst>
        </pc:cxnChg>
        <pc:cxnChg chg="mod">
          <ac:chgData name="Shantnav Agarwal" userId="f72fc7dd-8531-4ada-987d-e37822beeb7a" providerId="ADAL" clId="{A4495FB0-F422-47BB-A815-57F4F342F5A8}" dt="2020-08-31T19:01:58.253" v="1664" actId="207"/>
          <ac:cxnSpMkLst>
            <pc:docMk/>
            <pc:sldMk cId="3281299232" sldId="303"/>
            <ac:cxnSpMk id="7" creationId="{F0AB0351-CDFB-CD46-93C0-3CBE021E410A}"/>
          </ac:cxnSpMkLst>
        </pc:cxnChg>
        <pc:cxnChg chg="mod">
          <ac:chgData name="Shantnav Agarwal" userId="f72fc7dd-8531-4ada-987d-e37822beeb7a" providerId="ADAL" clId="{A4495FB0-F422-47BB-A815-57F4F342F5A8}" dt="2020-08-31T19:01:58.253" v="1664" actId="207"/>
          <ac:cxnSpMkLst>
            <pc:docMk/>
            <pc:sldMk cId="3281299232" sldId="303"/>
            <ac:cxnSpMk id="9" creationId="{B1D27934-6CE9-724F-A31A-579443071293}"/>
          </ac:cxnSpMkLst>
        </pc:cxnChg>
        <pc:cxnChg chg="mod">
          <ac:chgData name="Shantnav Agarwal" userId="f72fc7dd-8531-4ada-987d-e37822beeb7a" providerId="ADAL" clId="{A4495FB0-F422-47BB-A815-57F4F342F5A8}" dt="2020-08-31T19:01:58.253" v="1664" actId="207"/>
          <ac:cxnSpMkLst>
            <pc:docMk/>
            <pc:sldMk cId="3281299232" sldId="303"/>
            <ac:cxnSpMk id="10" creationId="{E37C21FF-EC0A-0B4D-B064-D0CD87B325B5}"/>
          </ac:cxnSpMkLst>
        </pc:cxnChg>
        <pc:cxnChg chg="mod">
          <ac:chgData name="Shantnav Agarwal" userId="f72fc7dd-8531-4ada-987d-e37822beeb7a" providerId="ADAL" clId="{A4495FB0-F422-47BB-A815-57F4F342F5A8}" dt="2020-08-31T19:01:58.253" v="1664" actId="207"/>
          <ac:cxnSpMkLst>
            <pc:docMk/>
            <pc:sldMk cId="3281299232" sldId="303"/>
            <ac:cxnSpMk id="20" creationId="{89992598-02D5-9E47-9C4A-2B51EF9BD166}"/>
          </ac:cxnSpMkLst>
        </pc:cxnChg>
        <pc:cxnChg chg="mod">
          <ac:chgData name="Shantnav Agarwal" userId="f72fc7dd-8531-4ada-987d-e37822beeb7a" providerId="ADAL" clId="{A4495FB0-F422-47BB-A815-57F4F342F5A8}" dt="2020-08-31T19:01:58.253" v="1664" actId="207"/>
          <ac:cxnSpMkLst>
            <pc:docMk/>
            <pc:sldMk cId="3281299232" sldId="303"/>
            <ac:cxnSpMk id="34" creationId="{0F3B5CDE-534F-F747-8EFD-3850F28186CE}"/>
          </ac:cxnSpMkLst>
        </pc:cxnChg>
        <pc:cxnChg chg="mod">
          <ac:chgData name="Shantnav Agarwal" userId="f72fc7dd-8531-4ada-987d-e37822beeb7a" providerId="ADAL" clId="{A4495FB0-F422-47BB-A815-57F4F342F5A8}" dt="2020-08-31T19:01:58.253" v="1664" actId="207"/>
          <ac:cxnSpMkLst>
            <pc:docMk/>
            <pc:sldMk cId="3281299232" sldId="303"/>
            <ac:cxnSpMk id="37" creationId="{2840955C-4DAB-D44A-AEB2-F755F83545C9}"/>
          </ac:cxnSpMkLst>
        </pc:cxnChg>
      </pc:sldChg>
      <pc:sldChg chg="addSp delSp modSp">
        <pc:chgData name="Shantnav Agarwal" userId="f72fc7dd-8531-4ada-987d-e37822beeb7a" providerId="ADAL" clId="{A4495FB0-F422-47BB-A815-57F4F342F5A8}" dt="2020-08-31T18:16:59.746" v="889" actId="12100"/>
        <pc:sldMkLst>
          <pc:docMk/>
          <pc:sldMk cId="4033824703" sldId="304"/>
        </pc:sldMkLst>
        <pc:spChg chg="del mod">
          <ac:chgData name="Shantnav Agarwal" userId="f72fc7dd-8531-4ada-987d-e37822beeb7a" providerId="ADAL" clId="{A4495FB0-F422-47BB-A815-57F4F342F5A8}" dt="2020-08-31T18:16:26.672" v="883" actId="12084"/>
          <ac:spMkLst>
            <pc:docMk/>
            <pc:sldMk cId="4033824703" sldId="304"/>
            <ac:spMk id="16" creationId="{E06D85CB-A6E9-4C80-92FB-A88832135CA5}"/>
          </ac:spMkLst>
        </pc:spChg>
        <pc:graphicFrameChg chg="add mod">
          <ac:chgData name="Shantnav Agarwal" userId="f72fc7dd-8531-4ada-987d-e37822beeb7a" providerId="ADAL" clId="{A4495FB0-F422-47BB-A815-57F4F342F5A8}" dt="2020-08-31T18:16:59.746" v="889" actId="12100"/>
          <ac:graphicFrameMkLst>
            <pc:docMk/>
            <pc:sldMk cId="4033824703" sldId="304"/>
            <ac:graphicFrameMk id="2" creationId="{2BD318A1-983B-4996-B511-7B9EFCB6F8F3}"/>
          </ac:graphicFrameMkLst>
        </pc:graphicFrameChg>
        <pc:picChg chg="del">
          <ac:chgData name="Shantnav Agarwal" userId="f72fc7dd-8531-4ada-987d-e37822beeb7a" providerId="ADAL" clId="{A4495FB0-F422-47BB-A815-57F4F342F5A8}" dt="2020-08-31T18:16:41.260" v="887" actId="478"/>
          <ac:picMkLst>
            <pc:docMk/>
            <pc:sldMk cId="4033824703" sldId="304"/>
            <ac:picMk id="18" creationId="{1C8583BE-11C2-4299-A5BD-275F7804DED5}"/>
          </ac:picMkLst>
        </pc:picChg>
        <pc:picChg chg="del">
          <ac:chgData name="Shantnav Agarwal" userId="f72fc7dd-8531-4ada-987d-e37822beeb7a" providerId="ADAL" clId="{A4495FB0-F422-47BB-A815-57F4F342F5A8}" dt="2020-08-31T18:16:39.761" v="886" actId="478"/>
          <ac:picMkLst>
            <pc:docMk/>
            <pc:sldMk cId="4033824703" sldId="304"/>
            <ac:picMk id="20" creationId="{DCCDEE0B-95CD-441C-9FAE-31C7950A6865}"/>
          </ac:picMkLst>
        </pc:picChg>
      </pc:sldChg>
      <pc:sldChg chg="addSp modSp ord">
        <pc:chgData name="Shantnav Agarwal" userId="f72fc7dd-8531-4ada-987d-e37822beeb7a" providerId="ADAL" clId="{A4495FB0-F422-47BB-A815-57F4F342F5A8}" dt="2020-08-31T19:49:02.616" v="2468"/>
        <pc:sldMkLst>
          <pc:docMk/>
          <pc:sldMk cId="3254234282" sldId="305"/>
        </pc:sldMkLst>
        <pc:picChg chg="add mod">
          <ac:chgData name="Shantnav Agarwal" userId="f72fc7dd-8531-4ada-987d-e37822beeb7a" providerId="ADAL" clId="{A4495FB0-F422-47BB-A815-57F4F342F5A8}" dt="2020-08-31T18:17:30.035" v="891" actId="1076"/>
          <ac:picMkLst>
            <pc:docMk/>
            <pc:sldMk cId="3254234282" sldId="305"/>
            <ac:picMk id="15" creationId="{A73AA134-421C-445B-8F31-1E5D325EA8C4}"/>
          </ac:picMkLst>
        </pc:picChg>
      </pc:sldChg>
      <pc:sldChg chg="ord">
        <pc:chgData name="Shantnav Agarwal" userId="f72fc7dd-8531-4ada-987d-e37822beeb7a" providerId="ADAL" clId="{A4495FB0-F422-47BB-A815-57F4F342F5A8}" dt="2020-08-31T19:49:17.117" v="2469"/>
        <pc:sldMkLst>
          <pc:docMk/>
          <pc:sldMk cId="2463913430" sldId="306"/>
        </pc:sldMkLst>
      </pc:sldChg>
      <pc:sldChg chg="ord">
        <pc:chgData name="Shantnav Agarwal" userId="f72fc7dd-8531-4ada-987d-e37822beeb7a" providerId="ADAL" clId="{A4495FB0-F422-47BB-A815-57F4F342F5A8}" dt="2020-08-31T19:49:40.618" v="2471"/>
        <pc:sldMkLst>
          <pc:docMk/>
          <pc:sldMk cId="3147961880" sldId="307"/>
        </pc:sldMkLst>
      </pc:sldChg>
      <pc:sldChg chg="ord">
        <pc:chgData name="Shantnav Agarwal" userId="f72fc7dd-8531-4ada-987d-e37822beeb7a" providerId="ADAL" clId="{A4495FB0-F422-47BB-A815-57F4F342F5A8}" dt="2020-08-31T19:49:50.622" v="2472"/>
        <pc:sldMkLst>
          <pc:docMk/>
          <pc:sldMk cId="1263039847" sldId="308"/>
        </pc:sldMkLst>
      </pc:sldChg>
      <pc:sldChg chg="ord">
        <pc:chgData name="Shantnav Agarwal" userId="f72fc7dd-8531-4ada-987d-e37822beeb7a" providerId="ADAL" clId="{A4495FB0-F422-47BB-A815-57F4F342F5A8}" dt="2020-08-31T19:49:33.676" v="2470"/>
        <pc:sldMkLst>
          <pc:docMk/>
          <pc:sldMk cId="2358017115" sldId="309"/>
        </pc:sldMkLst>
      </pc:sldChg>
      <pc:sldChg chg="addSp delSp modSp add mod setBg setClrOvrMap modNotesTx">
        <pc:chgData name="Shantnav Agarwal" userId="f72fc7dd-8531-4ada-987d-e37822beeb7a" providerId="ADAL" clId="{A4495FB0-F422-47BB-A815-57F4F342F5A8}" dt="2020-08-31T19:14:12.041" v="2235" actId="26606"/>
        <pc:sldMkLst>
          <pc:docMk/>
          <pc:sldMk cId="3805767985" sldId="310"/>
        </pc:sldMkLst>
        <pc:spChg chg="mod ord">
          <ac:chgData name="Shantnav Agarwal" userId="f72fc7dd-8531-4ada-987d-e37822beeb7a" providerId="ADAL" clId="{A4495FB0-F422-47BB-A815-57F4F342F5A8}" dt="2020-08-31T19:14:12.041" v="2235" actId="26606"/>
          <ac:spMkLst>
            <pc:docMk/>
            <pc:sldMk cId="3805767985" sldId="310"/>
            <ac:spMk id="2" creationId="{147549AB-C345-4A32-BD8D-8A998EFDB2A6}"/>
          </ac:spMkLst>
        </pc:spChg>
        <pc:spChg chg="del mod ord">
          <ac:chgData name="Shantnav Agarwal" userId="f72fc7dd-8531-4ada-987d-e37822beeb7a" providerId="ADAL" clId="{A4495FB0-F422-47BB-A815-57F4F342F5A8}" dt="2020-08-31T19:00:34.814" v="1659" actId="12084"/>
          <ac:spMkLst>
            <pc:docMk/>
            <pc:sldMk cId="3805767985" sldId="310"/>
            <ac:spMk id="3" creationId="{C2B25570-EC05-47C8-9017-2DC6A38F2567}"/>
          </ac:spMkLst>
        </pc:spChg>
        <pc:spChg chg="add del">
          <ac:chgData name="Shantnav Agarwal" userId="f72fc7dd-8531-4ada-987d-e37822beeb7a" providerId="ADAL" clId="{A4495FB0-F422-47BB-A815-57F4F342F5A8}" dt="2020-08-31T18:52:43.120" v="1240"/>
          <ac:spMkLst>
            <pc:docMk/>
            <pc:sldMk cId="3805767985" sldId="310"/>
            <ac:spMk id="4" creationId="{8D3F9283-C69B-44F2-A128-0A4BECF3B83E}"/>
          </ac:spMkLst>
        </pc:spChg>
        <pc:spChg chg="add del">
          <ac:chgData name="Shantnav Agarwal" userId="f72fc7dd-8531-4ada-987d-e37822beeb7a" providerId="ADAL" clId="{A4495FB0-F422-47BB-A815-57F4F342F5A8}" dt="2020-08-31T18:52:43.120" v="1240"/>
          <ac:spMkLst>
            <pc:docMk/>
            <pc:sldMk cId="3805767985" sldId="310"/>
            <ac:spMk id="5" creationId="{9DC500A1-5DC7-4B45-A10B-958027A49462}"/>
          </ac:spMkLst>
        </pc:spChg>
        <pc:spChg chg="add del">
          <ac:chgData name="Shantnav Agarwal" userId="f72fc7dd-8531-4ada-987d-e37822beeb7a" providerId="ADAL" clId="{A4495FB0-F422-47BB-A815-57F4F342F5A8}" dt="2020-08-31T18:52:43.120" v="1240"/>
          <ac:spMkLst>
            <pc:docMk/>
            <pc:sldMk cId="3805767985" sldId="310"/>
            <ac:spMk id="6" creationId="{07EB8F61-5B97-461D-80BF-E67A3944B14E}"/>
          </ac:spMkLst>
        </pc:spChg>
        <pc:spChg chg="add del">
          <ac:chgData name="Shantnav Agarwal" userId="f72fc7dd-8531-4ada-987d-e37822beeb7a" providerId="ADAL" clId="{A4495FB0-F422-47BB-A815-57F4F342F5A8}" dt="2020-08-31T18:52:43.120" v="1240"/>
          <ac:spMkLst>
            <pc:docMk/>
            <pc:sldMk cId="3805767985" sldId="310"/>
            <ac:spMk id="7" creationId="{8B515BFF-461E-4623-AFFE-4967B6F812B6}"/>
          </ac:spMkLst>
        </pc:spChg>
        <pc:spChg chg="add del">
          <ac:chgData name="Shantnav Agarwal" userId="f72fc7dd-8531-4ada-987d-e37822beeb7a" providerId="ADAL" clId="{A4495FB0-F422-47BB-A815-57F4F342F5A8}" dt="2020-08-31T18:52:43.120" v="1240"/>
          <ac:spMkLst>
            <pc:docMk/>
            <pc:sldMk cId="3805767985" sldId="310"/>
            <ac:spMk id="9" creationId="{9E95326F-E450-411A-85B6-9079F34187BD}"/>
          </ac:spMkLst>
        </pc:spChg>
        <pc:spChg chg="add del">
          <ac:chgData name="Shantnav Agarwal" userId="f72fc7dd-8531-4ada-987d-e37822beeb7a" providerId="ADAL" clId="{A4495FB0-F422-47BB-A815-57F4F342F5A8}" dt="2020-08-31T18:52:43.120" v="1240"/>
          <ac:spMkLst>
            <pc:docMk/>
            <pc:sldMk cId="3805767985" sldId="310"/>
            <ac:spMk id="10" creationId="{FB4CDD5F-AA57-45A9-BEA0-40E48EDDA8DA}"/>
          </ac:spMkLst>
        </pc:spChg>
        <pc:spChg chg="add del">
          <ac:chgData name="Shantnav Agarwal" userId="f72fc7dd-8531-4ada-987d-e37822beeb7a" providerId="ADAL" clId="{A4495FB0-F422-47BB-A815-57F4F342F5A8}" dt="2020-08-31T18:52:43.120" v="1240"/>
          <ac:spMkLst>
            <pc:docMk/>
            <pc:sldMk cId="3805767985" sldId="310"/>
            <ac:spMk id="11" creationId="{8077ABA3-64CA-4B06-8CB2-CC8A30E07556}"/>
          </ac:spMkLst>
        </pc:spChg>
        <pc:spChg chg="add del">
          <ac:chgData name="Shantnav Agarwal" userId="f72fc7dd-8531-4ada-987d-e37822beeb7a" providerId="ADAL" clId="{A4495FB0-F422-47BB-A815-57F4F342F5A8}" dt="2020-08-31T18:52:43.120" v="1240"/>
          <ac:spMkLst>
            <pc:docMk/>
            <pc:sldMk cId="3805767985" sldId="310"/>
            <ac:spMk id="12" creationId="{037B2089-EA36-4B64-87D6-C7C8A4DB248A}"/>
          </ac:spMkLst>
        </pc:spChg>
        <pc:spChg chg="add del">
          <ac:chgData name="Shantnav Agarwal" userId="f72fc7dd-8531-4ada-987d-e37822beeb7a" providerId="ADAL" clId="{A4495FB0-F422-47BB-A815-57F4F342F5A8}" dt="2020-08-31T18:52:43.120" v="1240"/>
          <ac:spMkLst>
            <pc:docMk/>
            <pc:sldMk cId="3805767985" sldId="310"/>
            <ac:spMk id="22" creationId="{096423A6-112D-409F-9E0D-4F08929E03F1}"/>
          </ac:spMkLst>
        </pc:spChg>
        <pc:spChg chg="add del">
          <ac:chgData name="Shantnav Agarwal" userId="f72fc7dd-8531-4ada-987d-e37822beeb7a" providerId="ADAL" clId="{A4495FB0-F422-47BB-A815-57F4F342F5A8}" dt="2020-08-31T18:56:01.175" v="1261" actId="26606"/>
          <ac:spMkLst>
            <pc:docMk/>
            <pc:sldMk cId="3805767985" sldId="310"/>
            <ac:spMk id="28" creationId="{9AA72BD9-2C5A-4EDC-931F-5AA08EACA0F3}"/>
          </ac:spMkLst>
        </pc:spChg>
        <pc:spChg chg="add del">
          <ac:chgData name="Shantnav Agarwal" userId="f72fc7dd-8531-4ada-987d-e37822beeb7a" providerId="ADAL" clId="{A4495FB0-F422-47BB-A815-57F4F342F5A8}" dt="2020-08-31T18:56:01.175" v="1261" actId="26606"/>
          <ac:spMkLst>
            <pc:docMk/>
            <pc:sldMk cId="3805767985" sldId="310"/>
            <ac:spMk id="30" creationId="{DD3981AC-7B61-4947-BCF3-F7AA7FA385B9}"/>
          </ac:spMkLst>
        </pc:spChg>
        <pc:spChg chg="add del">
          <ac:chgData name="Shantnav Agarwal" userId="f72fc7dd-8531-4ada-987d-e37822beeb7a" providerId="ADAL" clId="{A4495FB0-F422-47BB-A815-57F4F342F5A8}" dt="2020-08-31T18:56:01.175" v="1261" actId="26606"/>
          <ac:spMkLst>
            <pc:docMk/>
            <pc:sldMk cId="3805767985" sldId="310"/>
            <ac:spMk id="32" creationId="{55D4142C-5077-457F-A6AD-3FECFDB39685}"/>
          </ac:spMkLst>
        </pc:spChg>
        <pc:spChg chg="add del">
          <ac:chgData name="Shantnav Agarwal" userId="f72fc7dd-8531-4ada-987d-e37822beeb7a" providerId="ADAL" clId="{A4495FB0-F422-47BB-A815-57F4F342F5A8}" dt="2020-08-31T18:56:01.175" v="1261" actId="26606"/>
          <ac:spMkLst>
            <pc:docMk/>
            <pc:sldMk cId="3805767985" sldId="310"/>
            <ac:spMk id="34" creationId="{7A5F0580-5EE9-419F-96EE-B6529EF6E7D0}"/>
          </ac:spMkLst>
        </pc:spChg>
        <pc:spChg chg="add del">
          <ac:chgData name="Shantnav Agarwal" userId="f72fc7dd-8531-4ada-987d-e37822beeb7a" providerId="ADAL" clId="{A4495FB0-F422-47BB-A815-57F4F342F5A8}" dt="2020-08-31T18:56:43.682" v="1263" actId="26606"/>
          <ac:spMkLst>
            <pc:docMk/>
            <pc:sldMk cId="3805767985" sldId="310"/>
            <ac:spMk id="36" creationId="{EBF87945-A001-489F-9D9B-7D9435F0B9CA}"/>
          </ac:spMkLst>
        </pc:spChg>
        <pc:spChg chg="add del">
          <ac:chgData name="Shantnav Agarwal" userId="f72fc7dd-8531-4ada-987d-e37822beeb7a" providerId="ADAL" clId="{A4495FB0-F422-47BB-A815-57F4F342F5A8}" dt="2020-08-31T18:56:47.366" v="1265" actId="26606"/>
          <ac:spMkLst>
            <pc:docMk/>
            <pc:sldMk cId="3805767985" sldId="310"/>
            <ac:spMk id="38" creationId="{9AA72BD9-2C5A-4EDC-931F-5AA08EACA0F3}"/>
          </ac:spMkLst>
        </pc:spChg>
        <pc:spChg chg="add del">
          <ac:chgData name="Shantnav Agarwal" userId="f72fc7dd-8531-4ada-987d-e37822beeb7a" providerId="ADAL" clId="{A4495FB0-F422-47BB-A815-57F4F342F5A8}" dt="2020-08-31T18:56:47.366" v="1265" actId="26606"/>
          <ac:spMkLst>
            <pc:docMk/>
            <pc:sldMk cId="3805767985" sldId="310"/>
            <ac:spMk id="39" creationId="{DD3981AC-7B61-4947-BCF3-F7AA7FA385B9}"/>
          </ac:spMkLst>
        </pc:spChg>
        <pc:spChg chg="add del">
          <ac:chgData name="Shantnav Agarwal" userId="f72fc7dd-8531-4ada-987d-e37822beeb7a" providerId="ADAL" clId="{A4495FB0-F422-47BB-A815-57F4F342F5A8}" dt="2020-08-31T18:56:47.366" v="1265" actId="26606"/>
          <ac:spMkLst>
            <pc:docMk/>
            <pc:sldMk cId="3805767985" sldId="310"/>
            <ac:spMk id="40" creationId="{55D4142C-5077-457F-A6AD-3FECFDB39685}"/>
          </ac:spMkLst>
        </pc:spChg>
        <pc:spChg chg="add del">
          <ac:chgData name="Shantnav Agarwal" userId="f72fc7dd-8531-4ada-987d-e37822beeb7a" providerId="ADAL" clId="{A4495FB0-F422-47BB-A815-57F4F342F5A8}" dt="2020-08-31T18:56:47.366" v="1265" actId="26606"/>
          <ac:spMkLst>
            <pc:docMk/>
            <pc:sldMk cId="3805767985" sldId="310"/>
            <ac:spMk id="41" creationId="{7A5F0580-5EE9-419F-96EE-B6529EF6E7D0}"/>
          </ac:spMkLst>
        </pc:spChg>
        <pc:spChg chg="add del">
          <ac:chgData name="Shantnav Agarwal" userId="f72fc7dd-8531-4ada-987d-e37822beeb7a" providerId="ADAL" clId="{A4495FB0-F422-47BB-A815-57F4F342F5A8}" dt="2020-08-31T19:14:12.041" v="2235" actId="26606"/>
          <ac:spMkLst>
            <pc:docMk/>
            <pc:sldMk cId="3805767985" sldId="310"/>
            <ac:spMk id="43" creationId="{EBF87945-A001-489F-9D9B-7D9435F0B9CA}"/>
          </ac:spMkLst>
        </pc:spChg>
        <pc:graphicFrameChg chg="add mod modGraphic">
          <ac:chgData name="Shantnav Agarwal" userId="f72fc7dd-8531-4ada-987d-e37822beeb7a" providerId="ADAL" clId="{A4495FB0-F422-47BB-A815-57F4F342F5A8}" dt="2020-08-31T19:14:12.041" v="2235" actId="26606"/>
          <ac:graphicFrameMkLst>
            <pc:docMk/>
            <pc:sldMk cId="3805767985" sldId="310"/>
            <ac:graphicFrameMk id="24" creationId="{3965413E-2B94-44F8-8545-3763874C5E2E}"/>
          </ac:graphicFrameMkLst>
        </pc:graphicFrameChg>
        <pc:picChg chg="add del">
          <ac:chgData name="Shantnav Agarwal" userId="f72fc7dd-8531-4ada-987d-e37822beeb7a" providerId="ADAL" clId="{A4495FB0-F422-47BB-A815-57F4F342F5A8}" dt="2020-08-31T18:52:43.120" v="1240"/>
          <ac:picMkLst>
            <pc:docMk/>
            <pc:sldMk cId="3805767985" sldId="310"/>
            <ac:picMk id="8" creationId="{085C2D3B-2B17-455A-8354-BEA7A2EC54F9}"/>
          </ac:picMkLst>
        </pc:picChg>
        <pc:picChg chg="add mod ord">
          <ac:chgData name="Shantnav Agarwal" userId="f72fc7dd-8531-4ada-987d-e37822beeb7a" providerId="ADAL" clId="{A4495FB0-F422-47BB-A815-57F4F342F5A8}" dt="2020-08-31T19:14:12.041" v="2235" actId="26606"/>
          <ac:picMkLst>
            <pc:docMk/>
            <pc:sldMk cId="3805767985" sldId="310"/>
            <ac:picMk id="23" creationId="{4EC5F244-F920-411C-825B-864BF5D78CDD}"/>
          </ac:picMkLst>
        </pc:picChg>
        <pc:cxnChg chg="add del">
          <ac:chgData name="Shantnav Agarwal" userId="f72fc7dd-8531-4ada-987d-e37822beeb7a" providerId="ADAL" clId="{A4495FB0-F422-47BB-A815-57F4F342F5A8}" dt="2020-08-31T18:52:43.120" v="1240"/>
          <ac:cxnSpMkLst>
            <pc:docMk/>
            <pc:sldMk cId="3805767985" sldId="310"/>
            <ac:cxnSpMk id="13" creationId="{0FE8FE4E-36B7-4BBE-80F1-9D96CA609159}"/>
          </ac:cxnSpMkLst>
        </pc:cxnChg>
        <pc:cxnChg chg="add del">
          <ac:chgData name="Shantnav Agarwal" userId="f72fc7dd-8531-4ada-987d-e37822beeb7a" providerId="ADAL" clId="{A4495FB0-F422-47BB-A815-57F4F342F5A8}" dt="2020-08-31T18:52:43.120" v="1240"/>
          <ac:cxnSpMkLst>
            <pc:docMk/>
            <pc:sldMk cId="3805767985" sldId="310"/>
            <ac:cxnSpMk id="14" creationId="{33EFA360-ACB7-4B1B-9C8F-80C8F0971C39}"/>
          </ac:cxnSpMkLst>
        </pc:cxnChg>
        <pc:cxnChg chg="add del">
          <ac:chgData name="Shantnav Agarwal" userId="f72fc7dd-8531-4ada-987d-e37822beeb7a" providerId="ADAL" clId="{A4495FB0-F422-47BB-A815-57F4F342F5A8}" dt="2020-08-31T18:52:43.120" v="1240"/>
          <ac:cxnSpMkLst>
            <pc:docMk/>
            <pc:sldMk cId="3805767985" sldId="310"/>
            <ac:cxnSpMk id="15" creationId="{0234BE96-C747-4D01-BA25-62B1FA669E9E}"/>
          </ac:cxnSpMkLst>
        </pc:cxnChg>
        <pc:cxnChg chg="add del">
          <ac:chgData name="Shantnav Agarwal" userId="f72fc7dd-8531-4ada-987d-e37822beeb7a" providerId="ADAL" clId="{A4495FB0-F422-47BB-A815-57F4F342F5A8}" dt="2020-08-31T18:52:43.120" v="1240"/>
          <ac:cxnSpMkLst>
            <pc:docMk/>
            <pc:sldMk cId="3805767985" sldId="310"/>
            <ac:cxnSpMk id="16" creationId="{BA8832CC-6D8E-403F-BC44-1C7FE6ABCC99}"/>
          </ac:cxnSpMkLst>
        </pc:cxnChg>
        <pc:cxnChg chg="add del">
          <ac:chgData name="Shantnav Agarwal" userId="f72fc7dd-8531-4ada-987d-e37822beeb7a" providerId="ADAL" clId="{A4495FB0-F422-47BB-A815-57F4F342F5A8}" dt="2020-08-31T18:52:43.120" v="1240"/>
          <ac:cxnSpMkLst>
            <pc:docMk/>
            <pc:sldMk cId="3805767985" sldId="310"/>
            <ac:cxnSpMk id="17" creationId="{BEAF614A-1D73-41EE-869F-AFD24140DA01}"/>
          </ac:cxnSpMkLst>
        </pc:cxnChg>
        <pc:cxnChg chg="add del">
          <ac:chgData name="Shantnav Agarwal" userId="f72fc7dd-8531-4ada-987d-e37822beeb7a" providerId="ADAL" clId="{A4495FB0-F422-47BB-A815-57F4F342F5A8}" dt="2020-08-31T18:52:43.120" v="1240"/>
          <ac:cxnSpMkLst>
            <pc:docMk/>
            <pc:sldMk cId="3805767985" sldId="310"/>
            <ac:cxnSpMk id="18" creationId="{208A67A7-BD5E-4A15-A6D8-6FA2A8554B2A}"/>
          </ac:cxnSpMkLst>
        </pc:cxnChg>
        <pc:cxnChg chg="add del">
          <ac:chgData name="Shantnav Agarwal" userId="f72fc7dd-8531-4ada-987d-e37822beeb7a" providerId="ADAL" clId="{A4495FB0-F422-47BB-A815-57F4F342F5A8}" dt="2020-08-31T18:52:43.120" v="1240"/>
          <ac:cxnSpMkLst>
            <pc:docMk/>
            <pc:sldMk cId="3805767985" sldId="310"/>
            <ac:cxnSpMk id="19" creationId="{C513ADD5-8153-465B-8F95-404E5E3E7E92}"/>
          </ac:cxnSpMkLst>
        </pc:cxnChg>
        <pc:cxnChg chg="add del">
          <ac:chgData name="Shantnav Agarwal" userId="f72fc7dd-8531-4ada-987d-e37822beeb7a" providerId="ADAL" clId="{A4495FB0-F422-47BB-A815-57F4F342F5A8}" dt="2020-08-31T18:52:43.120" v="1240"/>
          <ac:cxnSpMkLst>
            <pc:docMk/>
            <pc:sldMk cId="3805767985" sldId="310"/>
            <ac:cxnSpMk id="20" creationId="{1E1E2532-BD92-4A45-97F7-4B8DA2AC7FA8}"/>
          </ac:cxnSpMkLst>
        </pc:cxnChg>
        <pc:cxnChg chg="add del">
          <ac:chgData name="Shantnav Agarwal" userId="f72fc7dd-8531-4ada-987d-e37822beeb7a" providerId="ADAL" clId="{A4495FB0-F422-47BB-A815-57F4F342F5A8}" dt="2020-08-31T18:52:43.120" v="1240"/>
          <ac:cxnSpMkLst>
            <pc:docMk/>
            <pc:sldMk cId="3805767985" sldId="310"/>
            <ac:cxnSpMk id="21" creationId="{A9212576-0546-46C4-AFD4-D4F598D8F7A0}"/>
          </ac:cxnSpMkLst>
        </pc:cxnChg>
      </pc:sldChg>
      <pc:sldChg chg="addSp delSp modSp add mod setBg setClrOvrMap">
        <pc:chgData name="Shantnav Agarwal" userId="f72fc7dd-8531-4ada-987d-e37822beeb7a" providerId="ADAL" clId="{A4495FB0-F422-47BB-A815-57F4F342F5A8}" dt="2020-08-31T19:10:27.416" v="2160"/>
        <pc:sldMkLst>
          <pc:docMk/>
          <pc:sldMk cId="1247547195" sldId="311"/>
        </pc:sldMkLst>
        <pc:spChg chg="mod">
          <ac:chgData name="Shantnav Agarwal" userId="f72fc7dd-8531-4ada-987d-e37822beeb7a" providerId="ADAL" clId="{A4495FB0-F422-47BB-A815-57F4F342F5A8}" dt="2020-08-31T19:09:43.376" v="2150" actId="26606"/>
          <ac:spMkLst>
            <pc:docMk/>
            <pc:sldMk cId="1247547195" sldId="311"/>
            <ac:spMk id="2" creationId="{6F9B5451-430A-4382-A54D-DEBA77E7C58D}"/>
          </ac:spMkLst>
        </pc:spChg>
        <pc:spChg chg="del mod">
          <ac:chgData name="Shantnav Agarwal" userId="f72fc7dd-8531-4ada-987d-e37822beeb7a" providerId="ADAL" clId="{A4495FB0-F422-47BB-A815-57F4F342F5A8}" dt="2020-08-31T19:09:50.050" v="2151" actId="12084"/>
          <ac:spMkLst>
            <pc:docMk/>
            <pc:sldMk cId="1247547195" sldId="311"/>
            <ac:spMk id="3" creationId="{DE27E238-0596-471D-B9C7-C17B01B6F8B4}"/>
          </ac:spMkLst>
        </pc:spChg>
        <pc:spChg chg="add">
          <ac:chgData name="Shantnav Agarwal" userId="f72fc7dd-8531-4ada-987d-e37822beeb7a" providerId="ADAL" clId="{A4495FB0-F422-47BB-A815-57F4F342F5A8}" dt="2020-08-31T19:09:43.376" v="2150" actId="26606"/>
          <ac:spMkLst>
            <pc:docMk/>
            <pc:sldMk cId="1247547195" sldId="311"/>
            <ac:spMk id="9" creationId="{EE1FC7B4-E4A7-4452-B413-1A623E3A7230}"/>
          </ac:spMkLst>
        </pc:spChg>
        <pc:spChg chg="add">
          <ac:chgData name="Shantnav Agarwal" userId="f72fc7dd-8531-4ada-987d-e37822beeb7a" providerId="ADAL" clId="{A4495FB0-F422-47BB-A815-57F4F342F5A8}" dt="2020-08-31T19:09:43.376" v="2150" actId="26606"/>
          <ac:spMkLst>
            <pc:docMk/>
            <pc:sldMk cId="1247547195" sldId="311"/>
            <ac:spMk id="11" creationId="{E0709AF0-24F0-4486-B189-BE6386BDB198}"/>
          </ac:spMkLst>
        </pc:spChg>
        <pc:spChg chg="add">
          <ac:chgData name="Shantnav Agarwal" userId="f72fc7dd-8531-4ada-987d-e37822beeb7a" providerId="ADAL" clId="{A4495FB0-F422-47BB-A815-57F4F342F5A8}" dt="2020-08-31T19:09:43.376" v="2150" actId="26606"/>
          <ac:spMkLst>
            <pc:docMk/>
            <pc:sldMk cId="1247547195" sldId="311"/>
            <ac:spMk id="13" creationId="{FBE3B62F-5853-4A3C-B050-6186351A7176}"/>
          </ac:spMkLst>
        </pc:spChg>
        <pc:graphicFrameChg chg="add mod">
          <ac:chgData name="Shantnav Agarwal" userId="f72fc7dd-8531-4ada-987d-e37822beeb7a" providerId="ADAL" clId="{A4495FB0-F422-47BB-A815-57F4F342F5A8}" dt="2020-08-31T19:10:16.689" v="2159" actId="20577"/>
          <ac:graphicFrameMkLst>
            <pc:docMk/>
            <pc:sldMk cId="1247547195" sldId="311"/>
            <ac:graphicFrameMk id="5" creationId="{92A97BDF-5D4B-49D1-8072-A864D19DF4DF}"/>
          </ac:graphicFrameMkLst>
        </pc:graphicFrameChg>
        <pc:picChg chg="add mod">
          <ac:chgData name="Shantnav Agarwal" userId="f72fc7dd-8531-4ada-987d-e37822beeb7a" providerId="ADAL" clId="{A4495FB0-F422-47BB-A815-57F4F342F5A8}" dt="2020-08-31T19:10:27.416" v="2160"/>
          <ac:picMkLst>
            <pc:docMk/>
            <pc:sldMk cId="1247547195" sldId="311"/>
            <ac:picMk id="4" creationId="{8F862EC5-DFCB-4752-A301-BE83ECDCB0DD}"/>
          </ac:picMkLst>
        </pc:picChg>
      </pc:sldChg>
      <pc:sldChg chg="addSp delSp modSp add mod setBg setClrOvrMap">
        <pc:chgData name="Shantnav Agarwal" userId="f72fc7dd-8531-4ada-987d-e37822beeb7a" providerId="ADAL" clId="{A4495FB0-F422-47BB-A815-57F4F342F5A8}" dt="2020-08-31T19:48:49.268" v="2467" actId="1076"/>
        <pc:sldMkLst>
          <pc:docMk/>
          <pc:sldMk cId="3170081433" sldId="312"/>
        </pc:sldMkLst>
        <pc:spChg chg="mod">
          <ac:chgData name="Shantnav Agarwal" userId="f72fc7dd-8531-4ada-987d-e37822beeb7a" providerId="ADAL" clId="{A4495FB0-F422-47BB-A815-57F4F342F5A8}" dt="2020-08-31T19:46:18.124" v="2382" actId="26606"/>
          <ac:spMkLst>
            <pc:docMk/>
            <pc:sldMk cId="3170081433" sldId="312"/>
            <ac:spMk id="2" creationId="{BBEDDF28-3388-4B22-BF81-2F7A5216CB45}"/>
          </ac:spMkLst>
        </pc:spChg>
        <pc:spChg chg="add del mod ord">
          <ac:chgData name="Shantnav Agarwal" userId="f72fc7dd-8531-4ada-987d-e37822beeb7a" providerId="ADAL" clId="{A4495FB0-F422-47BB-A815-57F4F342F5A8}" dt="2020-08-31T19:47:13.240" v="2464" actId="20577"/>
          <ac:spMkLst>
            <pc:docMk/>
            <pc:sldMk cId="3170081433" sldId="312"/>
            <ac:spMk id="3" creationId="{05639EBE-ED7C-485D-A6CB-F595FF4EA12B}"/>
          </ac:spMkLst>
        </pc:spChg>
        <pc:spChg chg="add">
          <ac:chgData name="Shantnav Agarwal" userId="f72fc7dd-8531-4ada-987d-e37822beeb7a" providerId="ADAL" clId="{A4495FB0-F422-47BB-A815-57F4F342F5A8}" dt="2020-08-31T19:46:18.124" v="2382" actId="26606"/>
          <ac:spMkLst>
            <pc:docMk/>
            <pc:sldMk cId="3170081433" sldId="312"/>
            <ac:spMk id="6" creationId="{EE1FC7B4-E4A7-4452-B413-1A623E3A7230}"/>
          </ac:spMkLst>
        </pc:spChg>
        <pc:spChg chg="add del">
          <ac:chgData name="Shantnav Agarwal" userId="f72fc7dd-8531-4ada-987d-e37822beeb7a" providerId="ADAL" clId="{A4495FB0-F422-47BB-A815-57F4F342F5A8}" dt="2020-08-31T19:42:36.439" v="2367" actId="26606"/>
          <ac:spMkLst>
            <pc:docMk/>
            <pc:sldMk cId="3170081433" sldId="312"/>
            <ac:spMk id="9" creationId="{EBF87945-A001-489F-9D9B-7D9435F0B9CA}"/>
          </ac:spMkLst>
        </pc:spChg>
        <pc:spChg chg="add">
          <ac:chgData name="Shantnav Agarwal" userId="f72fc7dd-8531-4ada-987d-e37822beeb7a" providerId="ADAL" clId="{A4495FB0-F422-47BB-A815-57F4F342F5A8}" dt="2020-08-31T19:46:18.124" v="2382" actId="26606"/>
          <ac:spMkLst>
            <pc:docMk/>
            <pc:sldMk cId="3170081433" sldId="312"/>
            <ac:spMk id="11" creationId="{E0709AF0-24F0-4486-B189-BE6386BDB198}"/>
          </ac:spMkLst>
        </pc:spChg>
        <pc:spChg chg="add">
          <ac:chgData name="Shantnav Agarwal" userId="f72fc7dd-8531-4ada-987d-e37822beeb7a" providerId="ADAL" clId="{A4495FB0-F422-47BB-A815-57F4F342F5A8}" dt="2020-08-31T19:46:18.124" v="2382" actId="26606"/>
          <ac:spMkLst>
            <pc:docMk/>
            <pc:sldMk cId="3170081433" sldId="312"/>
            <ac:spMk id="13" creationId="{FBE3B62F-5853-4A3C-B050-6186351A7176}"/>
          </ac:spMkLst>
        </pc:spChg>
        <pc:graphicFrameChg chg="add del mod">
          <ac:chgData name="Shantnav Agarwal" userId="f72fc7dd-8531-4ada-987d-e37822beeb7a" providerId="ADAL" clId="{A4495FB0-F422-47BB-A815-57F4F342F5A8}" dt="2020-08-31T19:42:33.765" v="2366" actId="12084"/>
          <ac:graphicFrameMkLst>
            <pc:docMk/>
            <pc:sldMk cId="3170081433" sldId="312"/>
            <ac:graphicFrameMk id="5" creationId="{FA145CA7-E180-4312-A92B-F93E7EA5542E}"/>
          </ac:graphicFrameMkLst>
        </pc:graphicFrameChg>
        <pc:picChg chg="add mod">
          <ac:chgData name="Shantnav Agarwal" userId="f72fc7dd-8531-4ada-987d-e37822beeb7a" providerId="ADAL" clId="{A4495FB0-F422-47BB-A815-57F4F342F5A8}" dt="2020-08-31T19:48:49.268" v="2467" actId="1076"/>
          <ac:picMkLst>
            <pc:docMk/>
            <pc:sldMk cId="3170081433" sldId="312"/>
            <ac:picMk id="4" creationId="{9FC227E2-BD6D-4751-86BB-55A678433B3D}"/>
          </ac:picMkLst>
        </pc:picChg>
      </pc:sldChg>
      <pc:sldChg chg="addSp delSp modSp add mod setBg setClrOvrMap">
        <pc:chgData name="Shantnav Agarwal" userId="f72fc7dd-8531-4ada-987d-e37822beeb7a" providerId="ADAL" clId="{A4495FB0-F422-47BB-A815-57F4F342F5A8}" dt="2020-08-31T19:43:59.590" v="2378" actId="26606"/>
        <pc:sldMkLst>
          <pc:docMk/>
          <pc:sldMk cId="655142109" sldId="313"/>
        </pc:sldMkLst>
        <pc:spChg chg="mod">
          <ac:chgData name="Shantnav Agarwal" userId="f72fc7dd-8531-4ada-987d-e37822beeb7a" providerId="ADAL" clId="{A4495FB0-F422-47BB-A815-57F4F342F5A8}" dt="2020-08-31T19:43:59.590" v="2378" actId="26606"/>
          <ac:spMkLst>
            <pc:docMk/>
            <pc:sldMk cId="655142109" sldId="313"/>
            <ac:spMk id="2" creationId="{EB6A4DC4-22BC-43BA-BFCE-15D4C51731ED}"/>
          </ac:spMkLst>
        </pc:spChg>
        <pc:spChg chg="del">
          <ac:chgData name="Shantnav Agarwal" userId="f72fc7dd-8531-4ada-987d-e37822beeb7a" providerId="ADAL" clId="{A4495FB0-F422-47BB-A815-57F4F342F5A8}" dt="2020-08-31T19:39:40.080" v="2338"/>
          <ac:spMkLst>
            <pc:docMk/>
            <pc:sldMk cId="655142109" sldId="313"/>
            <ac:spMk id="3" creationId="{0872F7AE-49B7-4E15-B237-02DF8186EB48}"/>
          </ac:spMkLst>
        </pc:spChg>
        <pc:spChg chg="add del mod">
          <ac:chgData name="Shantnav Agarwal" userId="f72fc7dd-8531-4ada-987d-e37822beeb7a" providerId="ADAL" clId="{A4495FB0-F422-47BB-A815-57F4F342F5A8}" dt="2020-08-31T19:42:03.113" v="2353"/>
          <ac:spMkLst>
            <pc:docMk/>
            <pc:sldMk cId="655142109" sldId="313"/>
            <ac:spMk id="5" creationId="{DD927C0A-E321-43E7-A917-37D26CA235BD}"/>
          </ac:spMkLst>
        </pc:spChg>
        <pc:spChg chg="add del mod ord">
          <ac:chgData name="Shantnav Agarwal" userId="f72fc7dd-8531-4ada-987d-e37822beeb7a" providerId="ADAL" clId="{A4495FB0-F422-47BB-A815-57F4F342F5A8}" dt="2020-08-31T19:43:56.246" v="2377" actId="478"/>
          <ac:spMkLst>
            <pc:docMk/>
            <pc:sldMk cId="655142109" sldId="313"/>
            <ac:spMk id="6" creationId="{CE7C8839-A983-41D2-84AC-9E54D1262B3A}"/>
          </ac:spMkLst>
        </pc:spChg>
        <pc:spChg chg="add">
          <ac:chgData name="Shantnav Agarwal" userId="f72fc7dd-8531-4ada-987d-e37822beeb7a" providerId="ADAL" clId="{A4495FB0-F422-47BB-A815-57F4F342F5A8}" dt="2020-08-31T19:43:59.590" v="2378" actId="26606"/>
          <ac:spMkLst>
            <pc:docMk/>
            <pc:sldMk cId="655142109" sldId="313"/>
            <ac:spMk id="7" creationId="{7CA0DAA6-33B8-4A25-810D-2F4D816FB40E}"/>
          </ac:spMkLst>
        </pc:spChg>
        <pc:spChg chg="add del">
          <ac:chgData name="Shantnav Agarwal" userId="f72fc7dd-8531-4ada-987d-e37822beeb7a" providerId="ADAL" clId="{A4495FB0-F422-47BB-A815-57F4F342F5A8}" dt="2020-08-31T19:42:38.057" v="2368" actId="26606"/>
          <ac:spMkLst>
            <pc:docMk/>
            <pc:sldMk cId="655142109" sldId="313"/>
            <ac:spMk id="9" creationId="{E49CC64F-7275-4E33-961B-0C5CDC439875}"/>
          </ac:spMkLst>
        </pc:spChg>
        <pc:spChg chg="add del">
          <ac:chgData name="Shantnav Agarwal" userId="f72fc7dd-8531-4ada-987d-e37822beeb7a" providerId="ADAL" clId="{A4495FB0-F422-47BB-A815-57F4F342F5A8}" dt="2020-08-31T19:42:19.306" v="2357" actId="26606"/>
          <ac:spMkLst>
            <pc:docMk/>
            <pc:sldMk cId="655142109" sldId="313"/>
            <ac:spMk id="14" creationId="{62542EEC-4F7C-4AE2-933E-EAC8EB3FA378}"/>
          </ac:spMkLst>
        </pc:spChg>
        <pc:spChg chg="add del">
          <ac:chgData name="Shantnav Agarwal" userId="f72fc7dd-8531-4ada-987d-e37822beeb7a" providerId="ADAL" clId="{A4495FB0-F422-47BB-A815-57F4F342F5A8}" dt="2020-08-31T19:42:19.306" v="2357" actId="26606"/>
          <ac:spMkLst>
            <pc:docMk/>
            <pc:sldMk cId="655142109" sldId="313"/>
            <ac:spMk id="16" creationId="{B81933D1-5615-42C7-9C0B-4EB7105CCE2D}"/>
          </ac:spMkLst>
        </pc:spChg>
        <pc:spChg chg="add del">
          <ac:chgData name="Shantnav Agarwal" userId="f72fc7dd-8531-4ada-987d-e37822beeb7a" providerId="ADAL" clId="{A4495FB0-F422-47BB-A815-57F4F342F5A8}" dt="2020-08-31T19:42:19.306" v="2357" actId="26606"/>
          <ac:spMkLst>
            <pc:docMk/>
            <pc:sldMk cId="655142109" sldId="313"/>
            <ac:spMk id="18" creationId="{19C9EAEA-39D0-4B0E-A0EB-51E7B26740B1}"/>
          </ac:spMkLst>
        </pc:spChg>
        <pc:spChg chg="add del">
          <ac:chgData name="Shantnav Agarwal" userId="f72fc7dd-8531-4ada-987d-e37822beeb7a" providerId="ADAL" clId="{A4495FB0-F422-47BB-A815-57F4F342F5A8}" dt="2020-08-31T19:42:21.318" v="2359" actId="26606"/>
          <ac:spMkLst>
            <pc:docMk/>
            <pc:sldMk cId="655142109" sldId="313"/>
            <ac:spMk id="25" creationId="{20D5D19D-0789-4518-B5DC-D47ADF69D25A}"/>
          </ac:spMkLst>
        </pc:spChg>
        <pc:spChg chg="add del">
          <ac:chgData name="Shantnav Agarwal" userId="f72fc7dd-8531-4ada-987d-e37822beeb7a" providerId="ADAL" clId="{A4495FB0-F422-47BB-A815-57F4F342F5A8}" dt="2020-08-31T19:42:21.318" v="2359" actId="26606"/>
          <ac:spMkLst>
            <pc:docMk/>
            <pc:sldMk cId="655142109" sldId="313"/>
            <ac:spMk id="28" creationId="{B81933D1-5615-42C7-9C0B-4EB7105CCE2D}"/>
          </ac:spMkLst>
        </pc:spChg>
        <pc:spChg chg="add del">
          <ac:chgData name="Shantnav Agarwal" userId="f72fc7dd-8531-4ada-987d-e37822beeb7a" providerId="ADAL" clId="{A4495FB0-F422-47BB-A815-57F4F342F5A8}" dt="2020-08-31T19:42:21.318" v="2359" actId="26606"/>
          <ac:spMkLst>
            <pc:docMk/>
            <pc:sldMk cId="655142109" sldId="313"/>
            <ac:spMk id="29" creationId="{19C9EAEA-39D0-4B0E-A0EB-51E7B26740B1}"/>
          </ac:spMkLst>
        </pc:spChg>
        <pc:grpChg chg="add del">
          <ac:chgData name="Shantnav Agarwal" userId="f72fc7dd-8531-4ada-987d-e37822beeb7a" providerId="ADAL" clId="{A4495FB0-F422-47BB-A815-57F4F342F5A8}" dt="2020-08-31T19:42:19.306" v="2357" actId="26606"/>
          <ac:grpSpMkLst>
            <pc:docMk/>
            <pc:sldMk cId="655142109" sldId="313"/>
            <ac:grpSpMk id="20" creationId="{032D8612-31EB-44CF-A1D0-14FD4C705424}"/>
          </ac:grpSpMkLst>
        </pc:grpChg>
        <pc:grpChg chg="add del">
          <ac:chgData name="Shantnav Agarwal" userId="f72fc7dd-8531-4ada-987d-e37822beeb7a" providerId="ADAL" clId="{A4495FB0-F422-47BB-A815-57F4F342F5A8}" dt="2020-08-31T19:42:21.318" v="2359" actId="26606"/>
          <ac:grpSpMkLst>
            <pc:docMk/>
            <pc:sldMk cId="655142109" sldId="313"/>
            <ac:grpSpMk id="26" creationId="{032D8612-31EB-44CF-A1D0-14FD4C705424}"/>
          </ac:grpSpMkLst>
        </pc:grpChg>
        <pc:picChg chg="add del mod">
          <ac:chgData name="Shantnav Agarwal" userId="f72fc7dd-8531-4ada-987d-e37822beeb7a" providerId="ADAL" clId="{A4495FB0-F422-47BB-A815-57F4F342F5A8}" dt="2020-08-31T19:43:59.590" v="2378" actId="26606"/>
          <ac:picMkLst>
            <pc:docMk/>
            <pc:sldMk cId="655142109" sldId="313"/>
            <ac:picMk id="4" creationId="{5B9BE20C-9FAD-48E4-A6F1-7E69AEC82861}"/>
          </ac:picMkLst>
        </pc:picChg>
      </pc:sldChg>
    </pc:docChg>
  </pc:docChgLst>
  <pc:docChgLst>
    <pc:chgData name="Tanmay Goyal" userId="S::me2160757@iitd.ac.in::407cbf1d-1ffe-4e60-b8bf-c8c50a45cb52" providerId="AD" clId="Web-{6C5DF3E2-1865-463E-9A27-358631DE89A1}"/>
    <pc:docChg chg="modSld">
      <pc:chgData name="Tanmay Goyal" userId="S::me2160757@iitd.ac.in::407cbf1d-1ffe-4e60-b8bf-c8c50a45cb52" providerId="AD" clId="Web-{6C5DF3E2-1865-463E-9A27-358631DE89A1}" dt="2020-08-24T20:57:39.900" v="0"/>
      <pc:docMkLst>
        <pc:docMk/>
      </pc:docMkLst>
      <pc:sldChg chg="delSp">
        <pc:chgData name="Tanmay Goyal" userId="S::me2160757@iitd.ac.in::407cbf1d-1ffe-4e60-b8bf-c8c50a45cb52" providerId="AD" clId="Web-{6C5DF3E2-1865-463E-9A27-358631DE89A1}" dt="2020-08-24T20:57:39.900" v="0"/>
        <pc:sldMkLst>
          <pc:docMk/>
          <pc:sldMk cId="2322705088" sldId="302"/>
        </pc:sldMkLst>
        <pc:spChg chg="del">
          <ac:chgData name="Tanmay Goyal" userId="S::me2160757@iitd.ac.in::407cbf1d-1ffe-4e60-b8bf-c8c50a45cb52" providerId="AD" clId="Web-{6C5DF3E2-1865-463E-9A27-358631DE89A1}" dt="2020-08-24T20:57:39.900" v="0"/>
          <ac:spMkLst>
            <pc:docMk/>
            <pc:sldMk cId="2322705088" sldId="302"/>
            <ac:spMk id="29" creationId="{D9913D6E-3808-3A49-92AC-C6DC75D65DA4}"/>
          </ac:spMkLst>
        </pc:spChg>
      </pc:sldChg>
    </pc:docChg>
  </pc:docChgLst>
  <pc:docChgLst>
    <pc:chgData name="Rohan Yuttham" userId="S::me1170605@iitd.ac.in::ff59ca11-0b60-4ec8-8eac-63badd2be1f0" providerId="AD" clId="Web-{9F7C0182-070C-40C7-B281-570921070B60}"/>
    <pc:docChg chg="modSld">
      <pc:chgData name="Rohan Yuttham" userId="S::me1170605@iitd.ac.in::ff59ca11-0b60-4ec8-8eac-63badd2be1f0" providerId="AD" clId="Web-{9F7C0182-070C-40C7-B281-570921070B60}" dt="2020-10-05T10:43:02.381" v="9"/>
      <pc:docMkLst>
        <pc:docMk/>
      </pc:docMkLst>
      <pc:sldChg chg="addSp delSp modSp">
        <pc:chgData name="Rohan Yuttham" userId="S::me1170605@iitd.ac.in::ff59ca11-0b60-4ec8-8eac-63badd2be1f0" providerId="AD" clId="Web-{9F7C0182-070C-40C7-B281-570921070B60}" dt="2020-10-05T10:43:02.381" v="9"/>
        <pc:sldMkLst>
          <pc:docMk/>
          <pc:sldMk cId="3170581581" sldId="298"/>
        </pc:sldMkLst>
        <pc:spChg chg="add del">
          <ac:chgData name="Rohan Yuttham" userId="S::me1170605@iitd.ac.in::ff59ca11-0b60-4ec8-8eac-63badd2be1f0" providerId="AD" clId="Web-{9F7C0182-070C-40C7-B281-570921070B60}" dt="2020-10-05T10:42:50.694" v="5"/>
          <ac:spMkLst>
            <pc:docMk/>
            <pc:sldMk cId="3170581581" sldId="298"/>
            <ac:spMk id="61" creationId="{0EBCD6B1-3383-4006-849D-1A25C0068916}"/>
          </ac:spMkLst>
        </pc:spChg>
        <pc:picChg chg="add del">
          <ac:chgData name="Rohan Yuttham" userId="S::me1170605@iitd.ac.in::ff59ca11-0b60-4ec8-8eac-63badd2be1f0" providerId="AD" clId="Web-{9F7C0182-070C-40C7-B281-570921070B60}" dt="2020-10-05T10:43:02.381" v="9"/>
          <ac:picMkLst>
            <pc:docMk/>
            <pc:sldMk cId="3170581581" sldId="298"/>
            <ac:picMk id="5" creationId="{4ED8643D-4C64-4BCA-A9DD-91CABCFD189A}"/>
          </ac:picMkLst>
        </pc:picChg>
        <pc:picChg chg="add del">
          <ac:chgData name="Rohan Yuttham" userId="S::me1170605@iitd.ac.in::ff59ca11-0b60-4ec8-8eac-63badd2be1f0" providerId="AD" clId="Web-{9F7C0182-070C-40C7-B281-570921070B60}" dt="2020-10-05T10:42:56.866" v="7"/>
          <ac:picMkLst>
            <pc:docMk/>
            <pc:sldMk cId="3170581581" sldId="298"/>
            <ac:picMk id="6" creationId="{6326D3C0-EE3A-437B-9D80-66FBA6B98A64}"/>
          </ac:picMkLst>
        </pc:picChg>
        <pc:picChg chg="add del">
          <ac:chgData name="Rohan Yuttham" userId="S::me1170605@iitd.ac.in::ff59ca11-0b60-4ec8-8eac-63badd2be1f0" providerId="AD" clId="Web-{9F7C0182-070C-40C7-B281-570921070B60}" dt="2020-10-05T10:42:59.616" v="8"/>
          <ac:picMkLst>
            <pc:docMk/>
            <pc:sldMk cId="3170581581" sldId="298"/>
            <ac:picMk id="12" creationId="{5BDECE1E-71C2-4DBB-9356-8372E2F9C444}"/>
          </ac:picMkLst>
        </pc:picChg>
        <pc:picChg chg="add del">
          <ac:chgData name="Rohan Yuttham" userId="S::me1170605@iitd.ac.in::ff59ca11-0b60-4ec8-8eac-63badd2be1f0" providerId="AD" clId="Web-{9F7C0182-070C-40C7-B281-570921070B60}" dt="2020-10-05T10:42:54.178" v="6"/>
          <ac:picMkLst>
            <pc:docMk/>
            <pc:sldMk cId="3170581581" sldId="298"/>
            <ac:picMk id="60" creationId="{EF0FA45A-774D-4E90-B7DD-8838D4D294C2}"/>
          </ac:picMkLst>
        </pc:picChg>
        <pc:cxnChg chg="mod">
          <ac:chgData name="Rohan Yuttham" userId="S::me1170605@iitd.ac.in::ff59ca11-0b60-4ec8-8eac-63badd2be1f0" providerId="AD" clId="Web-{9F7C0182-070C-40C7-B281-570921070B60}" dt="2020-10-05T10:42:59.616" v="8"/>
          <ac:cxnSpMkLst>
            <pc:docMk/>
            <pc:sldMk cId="3170581581" sldId="298"/>
            <ac:cxnSpMk id="14" creationId="{5E452494-1178-4254-8522-F93369D770D3}"/>
          </ac:cxnSpMkLst>
        </pc:cxnChg>
        <pc:cxnChg chg="mod">
          <ac:chgData name="Rohan Yuttham" userId="S::me1170605@iitd.ac.in::ff59ca11-0b60-4ec8-8eac-63badd2be1f0" providerId="AD" clId="Web-{9F7C0182-070C-40C7-B281-570921070B60}" dt="2020-10-05T10:42:54.178" v="6"/>
          <ac:cxnSpMkLst>
            <pc:docMk/>
            <pc:sldMk cId="3170581581" sldId="298"/>
            <ac:cxnSpMk id="53" creationId="{2F5642CC-3E93-48C1-AD9E-E9F7FF624D0D}"/>
          </ac:cxnSpMkLst>
        </pc:cxnChg>
      </pc:sldChg>
    </pc:docChg>
  </pc:docChgLst>
  <pc:docChgLst>
    <pc:chgData name="Neelabh Madan" userId="S::me1180698@iitd.ac.in::f7259198-104f-4892-bb0b-d13aa9ee2584" providerId="AD" clId="Web-{4786CFA7-0134-4698-F684-BC16B9159EA8}"/>
    <pc:docChg chg="modSld">
      <pc:chgData name="Neelabh Madan" userId="S::me1180698@iitd.ac.in::f7259198-104f-4892-bb0b-d13aa9ee2584" providerId="AD" clId="Web-{4786CFA7-0134-4698-F684-BC16B9159EA8}" dt="2020-09-03T15:52:15.450" v="77"/>
      <pc:docMkLst>
        <pc:docMk/>
      </pc:docMkLst>
      <pc:sldChg chg="modNotes">
        <pc:chgData name="Neelabh Madan" userId="S::me1180698@iitd.ac.in::f7259198-104f-4892-bb0b-d13aa9ee2584" providerId="AD" clId="Web-{4786CFA7-0134-4698-F684-BC16B9159EA8}" dt="2020-09-03T15:52:15.450" v="77"/>
        <pc:sldMkLst>
          <pc:docMk/>
          <pc:sldMk cId="4253421315" sldId="267"/>
        </pc:sldMkLst>
      </pc:sldChg>
    </pc:docChg>
  </pc:docChgLst>
  <pc:docChgLst>
    <pc:chgData name="Rohan Yuttham" userId="S::me1170605@iitd.ac.in::ff59ca11-0b60-4ec8-8eac-63badd2be1f0" providerId="AD" clId="Web-{2D14BE96-65D8-44EE-B210-223C54A1A5A1}"/>
    <pc:docChg chg="addSld delSld modSld">
      <pc:chgData name="Rohan Yuttham" userId="S::me1170605@iitd.ac.in::ff59ca11-0b60-4ec8-8eac-63badd2be1f0" providerId="AD" clId="Web-{2D14BE96-65D8-44EE-B210-223C54A1A5A1}" dt="2020-08-24T21:48:49.718" v="1318" actId="20577"/>
      <pc:docMkLst>
        <pc:docMk/>
      </pc:docMkLst>
      <pc:sldChg chg="addSp modSp del">
        <pc:chgData name="Rohan Yuttham" userId="S::me1170605@iitd.ac.in::ff59ca11-0b60-4ec8-8eac-63badd2be1f0" providerId="AD" clId="Web-{2D14BE96-65D8-44EE-B210-223C54A1A5A1}" dt="2020-08-24T21:42:07.366" v="1206"/>
        <pc:sldMkLst>
          <pc:docMk/>
          <pc:sldMk cId="2977485743" sldId="274"/>
        </pc:sldMkLst>
        <pc:spChg chg="mod">
          <ac:chgData name="Rohan Yuttham" userId="S::me1170605@iitd.ac.in::ff59ca11-0b60-4ec8-8eac-63badd2be1f0" providerId="AD" clId="Web-{2D14BE96-65D8-44EE-B210-223C54A1A5A1}" dt="2020-08-24T21:39:01.752" v="1188" actId="20577"/>
          <ac:spMkLst>
            <pc:docMk/>
            <pc:sldMk cId="2977485743" sldId="274"/>
            <ac:spMk id="3" creationId="{E5E5F2D3-865E-47FD-B076-C7B2BF4C9DF1}"/>
          </ac:spMkLst>
        </pc:spChg>
        <pc:picChg chg="add mod">
          <ac:chgData name="Rohan Yuttham" userId="S::me1170605@iitd.ac.in::ff59ca11-0b60-4ec8-8eac-63badd2be1f0" providerId="AD" clId="Web-{2D14BE96-65D8-44EE-B210-223C54A1A5A1}" dt="2020-08-24T21:40:34.379" v="1192" actId="1076"/>
          <ac:picMkLst>
            <pc:docMk/>
            <pc:sldMk cId="2977485743" sldId="274"/>
            <ac:picMk id="4" creationId="{CA0AC601-812B-4C25-98DB-A5983CBD75DC}"/>
          </ac:picMkLst>
        </pc:picChg>
        <pc:picChg chg="add mod">
          <ac:chgData name="Rohan Yuttham" userId="S::me1170605@iitd.ac.in::ff59ca11-0b60-4ec8-8eac-63badd2be1f0" providerId="AD" clId="Web-{2D14BE96-65D8-44EE-B210-223C54A1A5A1}" dt="2020-08-24T21:40:49.411" v="1194" actId="1076"/>
          <ac:picMkLst>
            <pc:docMk/>
            <pc:sldMk cId="2977485743" sldId="274"/>
            <ac:picMk id="5" creationId="{1A702756-3004-466E-B2E2-E1D9D8E00227}"/>
          </ac:picMkLst>
        </pc:picChg>
      </pc:sldChg>
      <pc:sldChg chg="addSp modSp">
        <pc:chgData name="Rohan Yuttham" userId="S::me1170605@iitd.ac.in::ff59ca11-0b60-4ec8-8eac-63badd2be1f0" providerId="AD" clId="Web-{2D14BE96-65D8-44EE-B210-223C54A1A5A1}" dt="2020-08-24T21:28:02.770" v="960"/>
        <pc:sldMkLst>
          <pc:docMk/>
          <pc:sldMk cId="3686975336" sldId="279"/>
        </pc:sldMkLst>
        <pc:spChg chg="mod">
          <ac:chgData name="Rohan Yuttham" userId="S::me1170605@iitd.ac.in::ff59ca11-0b60-4ec8-8eac-63badd2be1f0" providerId="AD" clId="Web-{2D14BE96-65D8-44EE-B210-223C54A1A5A1}" dt="2020-08-24T21:26:10.799" v="844" actId="20577"/>
          <ac:spMkLst>
            <pc:docMk/>
            <pc:sldMk cId="3686975336" sldId="279"/>
            <ac:spMk id="3" creationId="{DD7A0F35-404D-4864-B74C-41911A1B9138}"/>
          </ac:spMkLst>
        </pc:spChg>
        <pc:spChg chg="add mod">
          <ac:chgData name="Rohan Yuttham" userId="S::me1170605@iitd.ac.in::ff59ca11-0b60-4ec8-8eac-63badd2be1f0" providerId="AD" clId="Web-{2D14BE96-65D8-44EE-B210-223C54A1A5A1}" dt="2020-08-24T21:28:02.770" v="960"/>
          <ac:spMkLst>
            <pc:docMk/>
            <pc:sldMk cId="3686975336" sldId="279"/>
            <ac:spMk id="5" creationId="{E8D1F7F8-F466-4FC8-B1D5-454C37FF3A0E}"/>
          </ac:spMkLst>
        </pc:spChg>
        <pc:picChg chg="mod">
          <ac:chgData name="Rohan Yuttham" userId="S::me1170605@iitd.ac.in::ff59ca11-0b60-4ec8-8eac-63badd2be1f0" providerId="AD" clId="Web-{2D14BE96-65D8-44EE-B210-223C54A1A5A1}" dt="2020-08-24T21:26:21.596" v="849" actId="1076"/>
          <ac:picMkLst>
            <pc:docMk/>
            <pc:sldMk cId="3686975336" sldId="279"/>
            <ac:picMk id="4" creationId="{CCDD949E-A963-40BA-8A36-C604285A70B8}"/>
          </ac:picMkLst>
        </pc:picChg>
      </pc:sldChg>
      <pc:sldChg chg="addSp modSp">
        <pc:chgData name="Rohan Yuttham" userId="S::me1170605@iitd.ac.in::ff59ca11-0b60-4ec8-8eac-63badd2be1f0" providerId="AD" clId="Web-{2D14BE96-65D8-44EE-B210-223C54A1A5A1}" dt="2020-08-24T21:46:32.168" v="1300" actId="20577"/>
        <pc:sldMkLst>
          <pc:docMk/>
          <pc:sldMk cId="122056557" sldId="296"/>
        </pc:sldMkLst>
        <pc:spChg chg="mod">
          <ac:chgData name="Rohan Yuttham" userId="S::me1170605@iitd.ac.in::ff59ca11-0b60-4ec8-8eac-63badd2be1f0" providerId="AD" clId="Web-{2D14BE96-65D8-44EE-B210-223C54A1A5A1}" dt="2020-08-24T21:46:32.168" v="1300" actId="20577"/>
          <ac:spMkLst>
            <pc:docMk/>
            <pc:sldMk cId="122056557" sldId="296"/>
            <ac:spMk id="6" creationId="{3B2520A9-01B0-4B4F-AF17-EE3F6DF798CD}"/>
          </ac:spMkLst>
        </pc:spChg>
        <pc:picChg chg="add mod ord">
          <ac:chgData name="Rohan Yuttham" userId="S::me1170605@iitd.ac.in::ff59ca11-0b60-4ec8-8eac-63badd2be1f0" providerId="AD" clId="Web-{2D14BE96-65D8-44EE-B210-223C54A1A5A1}" dt="2020-08-24T21:45:24.948" v="1288"/>
          <ac:picMkLst>
            <pc:docMk/>
            <pc:sldMk cId="122056557" sldId="296"/>
            <ac:picMk id="9" creationId="{910A4769-BFD1-4C10-A2F1-B6A661F53EE0}"/>
          </ac:picMkLst>
        </pc:picChg>
      </pc:sldChg>
      <pc:sldChg chg="addSp modSp">
        <pc:chgData name="Rohan Yuttham" userId="S::me1170605@iitd.ac.in::ff59ca11-0b60-4ec8-8eac-63badd2be1f0" providerId="AD" clId="Web-{2D14BE96-65D8-44EE-B210-223C54A1A5A1}" dt="2020-08-24T21:48:49.718" v="1318" actId="20577"/>
        <pc:sldMkLst>
          <pc:docMk/>
          <pc:sldMk cId="3170581581" sldId="298"/>
        </pc:sldMkLst>
        <pc:spChg chg="add mod">
          <ac:chgData name="Rohan Yuttham" userId="S::me1170605@iitd.ac.in::ff59ca11-0b60-4ec8-8eac-63badd2be1f0" providerId="AD" clId="Web-{2D14BE96-65D8-44EE-B210-223C54A1A5A1}" dt="2020-08-24T21:48:49.718" v="1318" actId="20577"/>
          <ac:spMkLst>
            <pc:docMk/>
            <pc:sldMk cId="3170581581" sldId="298"/>
            <ac:spMk id="2" creationId="{94C92FDB-0940-48ED-BFB3-E41BA34596FF}"/>
          </ac:spMkLst>
        </pc:spChg>
        <pc:spChg chg="add mod">
          <ac:chgData name="Rohan Yuttham" userId="S::me1170605@iitd.ac.in::ff59ca11-0b60-4ec8-8eac-63badd2be1f0" providerId="AD" clId="Web-{2D14BE96-65D8-44EE-B210-223C54A1A5A1}" dt="2020-08-24T21:48:19.139" v="1310" actId="1076"/>
          <ac:spMkLst>
            <pc:docMk/>
            <pc:sldMk cId="3170581581" sldId="298"/>
            <ac:spMk id="4" creationId="{687815B1-78F7-4946-934C-F620AC84CFD6}"/>
          </ac:spMkLst>
        </pc:spChg>
        <pc:picChg chg="mod">
          <ac:chgData name="Rohan Yuttham" userId="S::me1170605@iitd.ac.in::ff59ca11-0b60-4ec8-8eac-63badd2be1f0" providerId="AD" clId="Web-{2D14BE96-65D8-44EE-B210-223C54A1A5A1}" dt="2020-08-24T21:47:35.748" v="1303" actId="1076"/>
          <ac:picMkLst>
            <pc:docMk/>
            <pc:sldMk cId="3170581581" sldId="298"/>
            <ac:picMk id="5" creationId="{4ED8643D-4C64-4BCA-A9DD-91CABCFD189A}"/>
          </ac:picMkLst>
        </pc:picChg>
        <pc:picChg chg="add mod">
          <ac:chgData name="Rohan Yuttham" userId="S::me1170605@iitd.ac.in::ff59ca11-0b60-4ec8-8eac-63badd2be1f0" providerId="AD" clId="Web-{2D14BE96-65D8-44EE-B210-223C54A1A5A1}" dt="2020-08-24T21:48:09.733" v="1308" actId="1076"/>
          <ac:picMkLst>
            <pc:docMk/>
            <pc:sldMk cId="3170581581" sldId="298"/>
            <ac:picMk id="6" creationId="{6326D3C0-EE3A-437B-9D80-66FBA6B98A64}"/>
          </ac:picMkLst>
        </pc:picChg>
        <pc:picChg chg="mod">
          <ac:chgData name="Rohan Yuttham" userId="S::me1170605@iitd.ac.in::ff59ca11-0b60-4ec8-8eac-63badd2be1f0" providerId="AD" clId="Web-{2D14BE96-65D8-44EE-B210-223C54A1A5A1}" dt="2020-08-24T21:48:15.577" v="1309" actId="1076"/>
          <ac:picMkLst>
            <pc:docMk/>
            <pc:sldMk cId="3170581581" sldId="298"/>
            <ac:picMk id="50" creationId="{F3DB64F8-0820-44F2-8CD9-9144102358FC}"/>
          </ac:picMkLst>
        </pc:picChg>
      </pc:sldChg>
      <pc:sldChg chg="modSp">
        <pc:chgData name="Rohan Yuttham" userId="S::me1170605@iitd.ac.in::ff59ca11-0b60-4ec8-8eac-63badd2be1f0" providerId="AD" clId="Web-{2D14BE96-65D8-44EE-B210-223C54A1A5A1}" dt="2020-08-24T21:28:37.333" v="963" actId="20577"/>
        <pc:sldMkLst>
          <pc:docMk/>
          <pc:sldMk cId="658236115" sldId="301"/>
        </pc:sldMkLst>
        <pc:spChg chg="mod">
          <ac:chgData name="Rohan Yuttham" userId="S::me1170605@iitd.ac.in::ff59ca11-0b60-4ec8-8eac-63badd2be1f0" providerId="AD" clId="Web-{2D14BE96-65D8-44EE-B210-223C54A1A5A1}" dt="2020-08-24T21:28:37.333" v="963" actId="20577"/>
          <ac:spMkLst>
            <pc:docMk/>
            <pc:sldMk cId="658236115" sldId="301"/>
            <ac:spMk id="15" creationId="{F388C295-0FB9-4459-AE5F-19991413A7BE}"/>
          </ac:spMkLst>
        </pc:spChg>
      </pc:sldChg>
      <pc:sldChg chg="addSp delSp modSp add replId">
        <pc:chgData name="Rohan Yuttham" userId="S::me1170605@iitd.ac.in::ff59ca11-0b60-4ec8-8eac-63badd2be1f0" providerId="AD" clId="Web-{2D14BE96-65D8-44EE-B210-223C54A1A5A1}" dt="2020-08-24T21:43:27.617" v="1282" actId="1076"/>
        <pc:sldMkLst>
          <pc:docMk/>
          <pc:sldMk cId="4033824703" sldId="304"/>
        </pc:sldMkLst>
        <pc:spChg chg="del">
          <ac:chgData name="Rohan Yuttham" userId="S::me1170605@iitd.ac.in::ff59ca11-0b60-4ec8-8eac-63badd2be1f0" providerId="AD" clId="Web-{2D14BE96-65D8-44EE-B210-223C54A1A5A1}" dt="2020-08-24T21:41:55.662" v="1198"/>
          <ac:spMkLst>
            <pc:docMk/>
            <pc:sldMk cId="4033824703" sldId="304"/>
            <ac:spMk id="2" creationId="{96299A8F-849F-478B-BFA0-D73E54F2AB9C}"/>
          </ac:spMkLst>
        </pc:spChg>
        <pc:spChg chg="del">
          <ac:chgData name="Rohan Yuttham" userId="S::me1170605@iitd.ac.in::ff59ca11-0b60-4ec8-8eac-63badd2be1f0" providerId="AD" clId="Web-{2D14BE96-65D8-44EE-B210-223C54A1A5A1}" dt="2020-08-24T21:41:55.631" v="1197"/>
          <ac:spMkLst>
            <pc:docMk/>
            <pc:sldMk cId="4033824703" sldId="304"/>
            <ac:spMk id="3" creationId="{DD7A0F35-404D-4864-B74C-41911A1B9138}"/>
          </ac:spMkLst>
        </pc:spChg>
        <pc:spChg chg="del">
          <ac:chgData name="Rohan Yuttham" userId="S::me1170605@iitd.ac.in::ff59ca11-0b60-4ec8-8eac-63badd2be1f0" providerId="AD" clId="Web-{2D14BE96-65D8-44EE-B210-223C54A1A5A1}" dt="2020-08-24T21:41:55.600" v="1196"/>
          <ac:spMkLst>
            <pc:docMk/>
            <pc:sldMk cId="4033824703" sldId="304"/>
            <ac:spMk id="5" creationId="{E8D1F7F8-F466-4FC8-B1D5-454C37FF3A0E}"/>
          </ac:spMkLst>
        </pc:spChg>
        <pc:spChg chg="add del mod">
          <ac:chgData name="Rohan Yuttham" userId="S::me1170605@iitd.ac.in::ff59ca11-0b60-4ec8-8eac-63badd2be1f0" providerId="AD" clId="Web-{2D14BE96-65D8-44EE-B210-223C54A1A5A1}" dt="2020-08-24T21:41:59.287" v="1200"/>
          <ac:spMkLst>
            <pc:docMk/>
            <pc:sldMk cId="4033824703" sldId="304"/>
            <ac:spMk id="7" creationId="{4865E795-B270-418F-AC28-C4E91BC1585B}"/>
          </ac:spMkLst>
        </pc:spChg>
        <pc:spChg chg="add del mod">
          <ac:chgData name="Rohan Yuttham" userId="S::me1170605@iitd.ac.in::ff59ca11-0b60-4ec8-8eac-63badd2be1f0" providerId="AD" clId="Web-{2D14BE96-65D8-44EE-B210-223C54A1A5A1}" dt="2020-08-24T21:42:01.147" v="1201"/>
          <ac:spMkLst>
            <pc:docMk/>
            <pc:sldMk cId="4033824703" sldId="304"/>
            <ac:spMk id="10" creationId="{04E66809-37ED-4EF1-9903-B3A09CB4052C}"/>
          </ac:spMkLst>
        </pc:spChg>
        <pc:spChg chg="add mod">
          <ac:chgData name="Rohan Yuttham" userId="S::me1170605@iitd.ac.in::ff59ca11-0b60-4ec8-8eac-63badd2be1f0" providerId="AD" clId="Web-{2D14BE96-65D8-44EE-B210-223C54A1A5A1}" dt="2020-08-24T21:42:02.350" v="1202"/>
          <ac:spMkLst>
            <pc:docMk/>
            <pc:sldMk cId="4033824703" sldId="304"/>
            <ac:spMk id="12" creationId="{B399AD0F-0150-4304-B596-1E3AFCD5FE6C}"/>
          </ac:spMkLst>
        </pc:spChg>
        <pc:spChg chg="add mod">
          <ac:chgData name="Rohan Yuttham" userId="S::me1170605@iitd.ac.in::ff59ca11-0b60-4ec8-8eac-63badd2be1f0" providerId="AD" clId="Web-{2D14BE96-65D8-44EE-B210-223C54A1A5A1}" dt="2020-08-24T21:42:54.632" v="1276" actId="20577"/>
          <ac:spMkLst>
            <pc:docMk/>
            <pc:sldMk cId="4033824703" sldId="304"/>
            <ac:spMk id="16" creationId="{E06D85CB-A6E9-4C80-92FB-A88832135CA5}"/>
          </ac:spMkLst>
        </pc:spChg>
        <pc:picChg chg="del">
          <ac:chgData name="Rohan Yuttham" userId="S::me1170605@iitd.ac.in::ff59ca11-0b60-4ec8-8eac-63badd2be1f0" providerId="AD" clId="Web-{2D14BE96-65D8-44EE-B210-223C54A1A5A1}" dt="2020-08-24T21:41:57.756" v="1199"/>
          <ac:picMkLst>
            <pc:docMk/>
            <pc:sldMk cId="4033824703" sldId="304"/>
            <ac:picMk id="4" creationId="{CCDD949E-A963-40BA-8A36-C604285A70B8}"/>
          </ac:picMkLst>
        </pc:picChg>
        <pc:picChg chg="add mod">
          <ac:chgData name="Rohan Yuttham" userId="S::me1170605@iitd.ac.in::ff59ca11-0b60-4ec8-8eac-63badd2be1f0" providerId="AD" clId="Web-{2D14BE96-65D8-44EE-B210-223C54A1A5A1}" dt="2020-08-24T21:43:26.180" v="1281" actId="1076"/>
          <ac:picMkLst>
            <pc:docMk/>
            <pc:sldMk cId="4033824703" sldId="304"/>
            <ac:picMk id="18" creationId="{1C8583BE-11C2-4299-A5BD-275F7804DED5}"/>
          </ac:picMkLst>
        </pc:picChg>
        <pc:picChg chg="add mod">
          <ac:chgData name="Rohan Yuttham" userId="S::me1170605@iitd.ac.in::ff59ca11-0b60-4ec8-8eac-63badd2be1f0" providerId="AD" clId="Web-{2D14BE96-65D8-44EE-B210-223C54A1A5A1}" dt="2020-08-24T21:43:27.617" v="1282" actId="1076"/>
          <ac:picMkLst>
            <pc:docMk/>
            <pc:sldMk cId="4033824703" sldId="304"/>
            <ac:picMk id="20" creationId="{DCCDEE0B-95CD-441C-9FAE-31C7950A6865}"/>
          </ac:picMkLst>
        </pc:picChg>
      </pc:sldChg>
    </pc:docChg>
  </pc:docChgLst>
  <pc:docChgLst>
    <pc:chgData name="Mukhar Jain" userId="S::bb1170020@iitd.ac.in::22fcf832-873d-413d-ad88-909b70dce23a" providerId="AD" clId="Web-{AB715D07-BA9D-4424-EF4B-38C6D0570BFF}"/>
    <pc:docChg chg="modSld">
      <pc:chgData name="Mukhar Jain" userId="S::bb1170020@iitd.ac.in::22fcf832-873d-413d-ad88-909b70dce23a" providerId="AD" clId="Web-{AB715D07-BA9D-4424-EF4B-38C6D0570BFF}" dt="2020-09-01T12:43:56.623" v="3"/>
      <pc:docMkLst>
        <pc:docMk/>
      </pc:docMkLst>
      <pc:sldChg chg="modSp">
        <pc:chgData name="Mukhar Jain" userId="S::bb1170020@iitd.ac.in::22fcf832-873d-413d-ad88-909b70dce23a" providerId="AD" clId="Web-{AB715D07-BA9D-4424-EF4B-38C6D0570BFF}" dt="2020-09-01T12:43:56.623" v="3"/>
        <pc:sldMkLst>
          <pc:docMk/>
          <pc:sldMk cId="421550480" sldId="294"/>
        </pc:sldMkLst>
        <pc:graphicFrameChg chg="mod modGraphic">
          <ac:chgData name="Mukhar Jain" userId="S::bb1170020@iitd.ac.in::22fcf832-873d-413d-ad88-909b70dce23a" providerId="AD" clId="Web-{AB715D07-BA9D-4424-EF4B-38C6D0570BFF}" dt="2020-09-01T12:43:56.623" v="3"/>
          <ac:graphicFrameMkLst>
            <pc:docMk/>
            <pc:sldMk cId="421550480" sldId="294"/>
            <ac:graphicFrameMk id="6" creationId="{76A5C298-E637-4AC1-92CB-5FD254F2BD3B}"/>
          </ac:graphicFrameMkLst>
        </pc:graphicFrameChg>
      </pc:sldChg>
    </pc:docChg>
  </pc:docChgLst>
  <pc:docChgLst>
    <pc:chgData name="Rohan Yuttham" userId="S::me1170605@iitd.ac.in::ff59ca11-0b60-4ec8-8eac-63badd2be1f0" providerId="AD" clId="Web-{F3ECC2D9-C942-46EF-D45D-E3AD5295B296}"/>
    <pc:docChg chg="addSld delSld modSld">
      <pc:chgData name="Rohan Yuttham" userId="S::me1170605@iitd.ac.in::ff59ca11-0b60-4ec8-8eac-63badd2be1f0" providerId="AD" clId="Web-{F3ECC2D9-C942-46EF-D45D-E3AD5295B296}" dt="2020-09-03T09:59:34.449" v="19" actId="20577"/>
      <pc:docMkLst>
        <pc:docMk/>
      </pc:docMkLst>
      <pc:sldChg chg="new del">
        <pc:chgData name="Rohan Yuttham" userId="S::me1170605@iitd.ac.in::ff59ca11-0b60-4ec8-8eac-63badd2be1f0" providerId="AD" clId="Web-{F3ECC2D9-C942-46EF-D45D-E3AD5295B296}" dt="2020-09-03T09:58:35.541" v="2"/>
        <pc:sldMkLst>
          <pc:docMk/>
          <pc:sldMk cId="1028781490" sldId="318"/>
        </pc:sldMkLst>
      </pc:sldChg>
      <pc:sldChg chg="delSp modSp add">
        <pc:chgData name="Rohan Yuttham" userId="S::me1170605@iitd.ac.in::ff59ca11-0b60-4ec8-8eac-63badd2be1f0" providerId="AD" clId="Web-{F3ECC2D9-C942-46EF-D45D-E3AD5295B296}" dt="2020-09-03T09:59:34.449" v="18" actId="20577"/>
        <pc:sldMkLst>
          <pc:docMk/>
          <pc:sldMk cId="2405385039" sldId="319"/>
        </pc:sldMkLst>
        <pc:spChg chg="del">
          <ac:chgData name="Rohan Yuttham" userId="S::me1170605@iitd.ac.in::ff59ca11-0b60-4ec8-8eac-63badd2be1f0" providerId="AD" clId="Web-{F3ECC2D9-C942-46EF-D45D-E3AD5295B296}" dt="2020-09-03T09:58:54.605" v="3"/>
          <ac:spMkLst>
            <pc:docMk/>
            <pc:sldMk cId="2405385039" sldId="319"/>
            <ac:spMk id="6" creationId="{3910C318-C348-4D49-9476-D545E2F969F2}"/>
          </ac:spMkLst>
        </pc:spChg>
        <pc:spChg chg="mod">
          <ac:chgData name="Rohan Yuttham" userId="S::me1170605@iitd.ac.in::ff59ca11-0b60-4ec8-8eac-63badd2be1f0" providerId="AD" clId="Web-{F3ECC2D9-C942-46EF-D45D-E3AD5295B296}" dt="2020-09-03T09:59:34.449" v="18" actId="20577"/>
          <ac:spMkLst>
            <pc:docMk/>
            <pc:sldMk cId="2405385039" sldId="319"/>
            <ac:spMk id="11" creationId="{F1215E9F-223B-4A5E-A35F-0700B7355DDF}"/>
          </ac:spMkLst>
        </pc:spChg>
      </pc:sldChg>
    </pc:docChg>
  </pc:docChgLst>
  <pc:docChgLst>
    <pc:chgData name="Mukhar Jain" userId="S::bb1170020@iitd.ac.in::22fcf832-873d-413d-ad88-909b70dce23a" providerId="AD" clId="Web-{D036AC06-9741-4D68-D9E3-62513C2F6554}"/>
    <pc:docChg chg="modSld">
      <pc:chgData name="Mukhar Jain" userId="S::bb1170020@iitd.ac.in::22fcf832-873d-413d-ad88-909b70dce23a" providerId="AD" clId="Web-{D036AC06-9741-4D68-D9E3-62513C2F6554}" dt="2020-09-01T12:33:42.656" v="1" actId="20577"/>
      <pc:docMkLst>
        <pc:docMk/>
      </pc:docMkLst>
      <pc:sldChg chg="modSp">
        <pc:chgData name="Mukhar Jain" userId="S::bb1170020@iitd.ac.in::22fcf832-873d-413d-ad88-909b70dce23a" providerId="AD" clId="Web-{D036AC06-9741-4D68-D9E3-62513C2F6554}" dt="2020-09-01T12:33:42.656" v="0" actId="20577"/>
        <pc:sldMkLst>
          <pc:docMk/>
          <pc:sldMk cId="439273020" sldId="297"/>
        </pc:sldMkLst>
        <pc:spChg chg="mod">
          <ac:chgData name="Mukhar Jain" userId="S::bb1170020@iitd.ac.in::22fcf832-873d-413d-ad88-909b70dce23a" providerId="AD" clId="Web-{D036AC06-9741-4D68-D9E3-62513C2F6554}" dt="2020-09-01T12:33:42.656" v="0" actId="20577"/>
          <ac:spMkLst>
            <pc:docMk/>
            <pc:sldMk cId="439273020" sldId="297"/>
            <ac:spMk id="6" creationId="{9FDF984A-6253-46E1-B3CC-FDC334F3E9D8}"/>
          </ac:spMkLst>
        </pc:spChg>
      </pc:sldChg>
    </pc:docChg>
  </pc:docChgLst>
  <pc:docChgLst>
    <pc:chgData name="Allen Bose" userId="407cbf1d-1ffe-4e60-b8bf-c8c50a45cb52" providerId="ADAL" clId="{482A2E98-590F-B640-8463-9148B37C4C74}"/>
    <pc:docChg chg="undo custSel mod addSld delSld modSld sldOrd">
      <pc:chgData name="Allen Bose" userId="407cbf1d-1ffe-4e60-b8bf-c8c50a45cb52" providerId="ADAL" clId="{482A2E98-590F-B640-8463-9148B37C4C74}" dt="2020-08-24T20:55:48.602" v="1197" actId="1037"/>
      <pc:docMkLst>
        <pc:docMk/>
      </pc:docMkLst>
      <pc:sldChg chg="delSp delDesignElem">
        <pc:chgData name="Allen Bose" userId="407cbf1d-1ffe-4e60-b8bf-c8c50a45cb52" providerId="ADAL" clId="{482A2E98-590F-B640-8463-9148B37C4C74}" dt="2020-08-24T20:03:31.588" v="47"/>
        <pc:sldMkLst>
          <pc:docMk/>
          <pc:sldMk cId="796411077" sldId="258"/>
        </pc:sldMkLst>
        <pc:spChg chg="del">
          <ac:chgData name="Allen Bose" userId="407cbf1d-1ffe-4e60-b8bf-c8c50a45cb52" providerId="ADAL" clId="{482A2E98-590F-B640-8463-9148B37C4C74}" dt="2020-08-24T20:03:31.588" v="47"/>
          <ac:spMkLst>
            <pc:docMk/>
            <pc:sldMk cId="796411077" sldId="258"/>
            <ac:spMk id="71" creationId="{C475749F-F487-4EFB-ABC7-C1359590EB76}"/>
          </ac:spMkLst>
        </pc:spChg>
      </pc:sldChg>
      <pc:sldChg chg="delSp delDesignElem">
        <pc:chgData name="Allen Bose" userId="407cbf1d-1ffe-4e60-b8bf-c8c50a45cb52" providerId="ADAL" clId="{482A2E98-590F-B640-8463-9148B37C4C74}" dt="2020-08-24T20:03:31.588" v="47"/>
        <pc:sldMkLst>
          <pc:docMk/>
          <pc:sldMk cId="3908474987" sldId="259"/>
        </pc:sldMkLst>
        <pc:spChg chg="del">
          <ac:chgData name="Allen Bose" userId="407cbf1d-1ffe-4e60-b8bf-c8c50a45cb52" providerId="ADAL" clId="{482A2E98-590F-B640-8463-9148B37C4C74}" dt="2020-08-24T20:03:31.588" v="47"/>
          <ac:spMkLst>
            <pc:docMk/>
            <pc:sldMk cId="3908474987" sldId="259"/>
            <ac:spMk id="41" creationId="{7CB4857B-ED7C-444D-9F04-2F885114A1C2}"/>
          </ac:spMkLst>
        </pc:spChg>
        <pc:spChg chg="del">
          <ac:chgData name="Allen Bose" userId="407cbf1d-1ffe-4e60-b8bf-c8c50a45cb52" providerId="ADAL" clId="{482A2E98-590F-B640-8463-9148B37C4C74}" dt="2020-08-24T20:03:31.588" v="47"/>
          <ac:spMkLst>
            <pc:docMk/>
            <pc:sldMk cId="3908474987" sldId="259"/>
            <ac:spMk id="43" creationId="{D18046FB-44EA-4FD8-A585-EA09A319B2D0}"/>
          </ac:spMkLst>
        </pc:spChg>
        <pc:spChg chg="del">
          <ac:chgData name="Allen Bose" userId="407cbf1d-1ffe-4e60-b8bf-c8c50a45cb52" providerId="ADAL" clId="{482A2E98-590F-B640-8463-9148B37C4C74}" dt="2020-08-24T20:03:31.588" v="47"/>
          <ac:spMkLst>
            <pc:docMk/>
            <pc:sldMk cId="3908474987" sldId="259"/>
            <ac:spMk id="45" creationId="{479F5F2B-8B58-4140-AE6A-51F6C67B18D9}"/>
          </ac:spMkLst>
        </pc:spChg>
      </pc:sldChg>
      <pc:sldChg chg="delSp delDesignElem">
        <pc:chgData name="Allen Bose" userId="407cbf1d-1ffe-4e60-b8bf-c8c50a45cb52" providerId="ADAL" clId="{482A2E98-590F-B640-8463-9148B37C4C74}" dt="2020-08-24T20:03:31.588" v="47"/>
        <pc:sldMkLst>
          <pc:docMk/>
          <pc:sldMk cId="1072424068" sldId="260"/>
        </pc:sldMkLst>
        <pc:spChg chg="del">
          <ac:chgData name="Allen Bose" userId="407cbf1d-1ffe-4e60-b8bf-c8c50a45cb52" providerId="ADAL" clId="{482A2E98-590F-B640-8463-9148B37C4C74}" dt="2020-08-24T20:03:31.588" v="47"/>
          <ac:spMkLst>
            <pc:docMk/>
            <pc:sldMk cId="1072424068" sldId="260"/>
            <ac:spMk id="27" creationId="{74751229-0244-4FBB-BED1-407467F4C951}"/>
          </ac:spMkLst>
        </pc:spChg>
        <pc:picChg chg="del">
          <ac:chgData name="Allen Bose" userId="407cbf1d-1ffe-4e60-b8bf-c8c50a45cb52" providerId="ADAL" clId="{482A2E98-590F-B640-8463-9148B37C4C74}" dt="2020-08-24T20:03:31.588" v="47"/>
          <ac:picMkLst>
            <pc:docMk/>
            <pc:sldMk cId="1072424068" sldId="260"/>
            <ac:picMk id="24" creationId="{5C1007FB-9731-42DF-B7B7-FDADAE1CAD49}"/>
          </ac:picMkLst>
        </pc:picChg>
      </pc:sldChg>
      <pc:sldChg chg="delSp delDesignElem">
        <pc:chgData name="Allen Bose" userId="407cbf1d-1ffe-4e60-b8bf-c8c50a45cb52" providerId="ADAL" clId="{482A2E98-590F-B640-8463-9148B37C4C74}" dt="2020-08-24T20:03:31.588" v="47"/>
        <pc:sldMkLst>
          <pc:docMk/>
          <pc:sldMk cId="1504497969" sldId="262"/>
        </pc:sldMkLst>
        <pc:spChg chg="del">
          <ac:chgData name="Allen Bose" userId="407cbf1d-1ffe-4e60-b8bf-c8c50a45cb52" providerId="ADAL" clId="{482A2E98-590F-B640-8463-9148B37C4C74}" dt="2020-08-24T20:03:31.588" v="47"/>
          <ac:spMkLst>
            <pc:docMk/>
            <pc:sldMk cId="1504497969" sldId="262"/>
            <ac:spMk id="47" creationId="{7CB4857B-ED7C-444D-9F04-2F885114A1C2}"/>
          </ac:spMkLst>
        </pc:spChg>
        <pc:spChg chg="del">
          <ac:chgData name="Allen Bose" userId="407cbf1d-1ffe-4e60-b8bf-c8c50a45cb52" providerId="ADAL" clId="{482A2E98-590F-B640-8463-9148B37C4C74}" dt="2020-08-24T20:03:31.588" v="47"/>
          <ac:spMkLst>
            <pc:docMk/>
            <pc:sldMk cId="1504497969" sldId="262"/>
            <ac:spMk id="49" creationId="{D18046FB-44EA-4FD8-A585-EA09A319B2D0}"/>
          </ac:spMkLst>
        </pc:spChg>
        <pc:spChg chg="del">
          <ac:chgData name="Allen Bose" userId="407cbf1d-1ffe-4e60-b8bf-c8c50a45cb52" providerId="ADAL" clId="{482A2E98-590F-B640-8463-9148B37C4C74}" dt="2020-08-24T20:03:31.588" v="47"/>
          <ac:spMkLst>
            <pc:docMk/>
            <pc:sldMk cId="1504497969" sldId="262"/>
            <ac:spMk id="51" creationId="{479F5F2B-8B58-4140-AE6A-51F6C67B18D9}"/>
          </ac:spMkLst>
        </pc:spChg>
      </pc:sldChg>
      <pc:sldChg chg="delSp delDesignElem">
        <pc:chgData name="Allen Bose" userId="407cbf1d-1ffe-4e60-b8bf-c8c50a45cb52" providerId="ADAL" clId="{482A2E98-590F-B640-8463-9148B37C4C74}" dt="2020-08-24T20:03:31.588" v="47"/>
        <pc:sldMkLst>
          <pc:docMk/>
          <pc:sldMk cId="2339461822" sldId="265"/>
        </pc:sldMkLst>
        <pc:spChg chg="del">
          <ac:chgData name="Allen Bose" userId="407cbf1d-1ffe-4e60-b8bf-c8c50a45cb52" providerId="ADAL" clId="{482A2E98-590F-B640-8463-9148B37C4C74}" dt="2020-08-24T20:03:31.588" v="47"/>
          <ac:spMkLst>
            <pc:docMk/>
            <pc:sldMk cId="2339461822" sldId="265"/>
            <ac:spMk id="14" creationId="{0006CBFD-ADA0-43D1-9332-9C34CA1C76ED}"/>
          </ac:spMkLst>
        </pc:spChg>
        <pc:spChg chg="del">
          <ac:chgData name="Allen Bose" userId="407cbf1d-1ffe-4e60-b8bf-c8c50a45cb52" providerId="ADAL" clId="{482A2E98-590F-B640-8463-9148B37C4C74}" dt="2020-08-24T20:03:31.588" v="47"/>
          <ac:spMkLst>
            <pc:docMk/>
            <pc:sldMk cId="2339461822" sldId="265"/>
            <ac:spMk id="15" creationId="{C66F2F30-5DC0-44A0-BFA6-E12F46ED16DA}"/>
          </ac:spMkLst>
        </pc:spChg>
        <pc:spChg chg="del">
          <ac:chgData name="Allen Bose" userId="407cbf1d-1ffe-4e60-b8bf-c8c50a45cb52" providerId="ADAL" clId="{482A2E98-590F-B640-8463-9148B37C4C74}" dt="2020-08-24T20:03:31.588" v="47"/>
          <ac:spMkLst>
            <pc:docMk/>
            <pc:sldMk cId="2339461822" sldId="265"/>
            <ac:spMk id="16" creationId="{2B931666-F28F-45F3-A074-66D2272D580B}"/>
          </ac:spMkLst>
        </pc:spChg>
        <pc:spChg chg="del">
          <ac:chgData name="Allen Bose" userId="407cbf1d-1ffe-4e60-b8bf-c8c50a45cb52" providerId="ADAL" clId="{482A2E98-590F-B640-8463-9148B37C4C74}" dt="2020-08-24T20:03:31.588" v="47"/>
          <ac:spMkLst>
            <pc:docMk/>
            <pc:sldMk cId="2339461822" sldId="265"/>
            <ac:spMk id="17" creationId="{85872F57-7F42-4F97-8391-DDC8D0054C03}"/>
          </ac:spMkLst>
        </pc:spChg>
        <pc:spChg chg="del">
          <ac:chgData name="Allen Bose" userId="407cbf1d-1ffe-4e60-b8bf-c8c50a45cb52" providerId="ADAL" clId="{482A2E98-590F-B640-8463-9148B37C4C74}" dt="2020-08-24T20:03:31.588" v="47"/>
          <ac:spMkLst>
            <pc:docMk/>
            <pc:sldMk cId="2339461822" sldId="265"/>
            <ac:spMk id="18" creationId="{04DC2037-48A0-4F22-B9D4-8EAEBC780AB4}"/>
          </ac:spMkLst>
        </pc:spChg>
      </pc:sldChg>
      <pc:sldChg chg="delSp delDesignElem">
        <pc:chgData name="Allen Bose" userId="407cbf1d-1ffe-4e60-b8bf-c8c50a45cb52" providerId="ADAL" clId="{482A2E98-590F-B640-8463-9148B37C4C74}" dt="2020-08-24T20:03:31.588" v="47"/>
        <pc:sldMkLst>
          <pc:docMk/>
          <pc:sldMk cId="1049181509" sldId="266"/>
        </pc:sldMkLst>
        <pc:spChg chg="del">
          <ac:chgData name="Allen Bose" userId="407cbf1d-1ffe-4e60-b8bf-c8c50a45cb52" providerId="ADAL" clId="{482A2E98-590F-B640-8463-9148B37C4C74}" dt="2020-08-24T20:03:31.588" v="47"/>
          <ac:spMkLst>
            <pc:docMk/>
            <pc:sldMk cId="1049181509" sldId="266"/>
            <ac:spMk id="47" creationId="{7CB4857B-ED7C-444D-9F04-2F885114A1C2}"/>
          </ac:spMkLst>
        </pc:spChg>
        <pc:spChg chg="del">
          <ac:chgData name="Allen Bose" userId="407cbf1d-1ffe-4e60-b8bf-c8c50a45cb52" providerId="ADAL" clId="{482A2E98-590F-B640-8463-9148B37C4C74}" dt="2020-08-24T20:03:31.588" v="47"/>
          <ac:spMkLst>
            <pc:docMk/>
            <pc:sldMk cId="1049181509" sldId="266"/>
            <ac:spMk id="49" creationId="{D18046FB-44EA-4FD8-A585-EA09A319B2D0}"/>
          </ac:spMkLst>
        </pc:spChg>
        <pc:spChg chg="del">
          <ac:chgData name="Allen Bose" userId="407cbf1d-1ffe-4e60-b8bf-c8c50a45cb52" providerId="ADAL" clId="{482A2E98-590F-B640-8463-9148B37C4C74}" dt="2020-08-24T20:03:31.588" v="47"/>
          <ac:spMkLst>
            <pc:docMk/>
            <pc:sldMk cId="1049181509" sldId="266"/>
            <ac:spMk id="51" creationId="{479F5F2B-8B58-4140-AE6A-51F6C67B18D9}"/>
          </ac:spMkLst>
        </pc:spChg>
      </pc:sldChg>
      <pc:sldChg chg="delSp delDesignElem">
        <pc:chgData name="Allen Bose" userId="407cbf1d-1ffe-4e60-b8bf-c8c50a45cb52" providerId="ADAL" clId="{482A2E98-590F-B640-8463-9148B37C4C74}" dt="2020-08-24T20:03:31.588" v="47"/>
        <pc:sldMkLst>
          <pc:docMk/>
          <pc:sldMk cId="4253421315" sldId="267"/>
        </pc:sldMkLst>
        <pc:spChg chg="del">
          <ac:chgData name="Allen Bose" userId="407cbf1d-1ffe-4e60-b8bf-c8c50a45cb52" providerId="ADAL" clId="{482A2E98-590F-B640-8463-9148B37C4C74}" dt="2020-08-24T20:03:31.588" v="47"/>
          <ac:spMkLst>
            <pc:docMk/>
            <pc:sldMk cId="4253421315" sldId="267"/>
            <ac:spMk id="47" creationId="{7CB4857B-ED7C-444D-9F04-2F885114A1C2}"/>
          </ac:spMkLst>
        </pc:spChg>
        <pc:spChg chg="del">
          <ac:chgData name="Allen Bose" userId="407cbf1d-1ffe-4e60-b8bf-c8c50a45cb52" providerId="ADAL" clId="{482A2E98-590F-B640-8463-9148B37C4C74}" dt="2020-08-24T20:03:31.588" v="47"/>
          <ac:spMkLst>
            <pc:docMk/>
            <pc:sldMk cId="4253421315" sldId="267"/>
            <ac:spMk id="49" creationId="{D18046FB-44EA-4FD8-A585-EA09A319B2D0}"/>
          </ac:spMkLst>
        </pc:spChg>
        <pc:spChg chg="del">
          <ac:chgData name="Allen Bose" userId="407cbf1d-1ffe-4e60-b8bf-c8c50a45cb52" providerId="ADAL" clId="{482A2E98-590F-B640-8463-9148B37C4C74}" dt="2020-08-24T20:03:31.588" v="47"/>
          <ac:spMkLst>
            <pc:docMk/>
            <pc:sldMk cId="4253421315" sldId="267"/>
            <ac:spMk id="51" creationId="{479F5F2B-8B58-4140-AE6A-51F6C67B18D9}"/>
          </ac:spMkLst>
        </pc:spChg>
      </pc:sldChg>
      <pc:sldChg chg="delSp delDesignElem">
        <pc:chgData name="Allen Bose" userId="407cbf1d-1ffe-4e60-b8bf-c8c50a45cb52" providerId="ADAL" clId="{482A2E98-590F-B640-8463-9148B37C4C74}" dt="2020-08-24T20:03:31.588" v="47"/>
        <pc:sldMkLst>
          <pc:docMk/>
          <pc:sldMk cId="3707309118" sldId="268"/>
        </pc:sldMkLst>
        <pc:spChg chg="del">
          <ac:chgData name="Allen Bose" userId="407cbf1d-1ffe-4e60-b8bf-c8c50a45cb52" providerId="ADAL" clId="{482A2E98-590F-B640-8463-9148B37C4C74}" dt="2020-08-24T20:03:31.588" v="47"/>
          <ac:spMkLst>
            <pc:docMk/>
            <pc:sldMk cId="3707309118" sldId="268"/>
            <ac:spMk id="56" creationId="{F56F5174-31D9-4DBB-AAB7-A1FD7BDB1352}"/>
          </ac:spMkLst>
        </pc:spChg>
        <pc:spChg chg="del">
          <ac:chgData name="Allen Bose" userId="407cbf1d-1ffe-4e60-b8bf-c8c50a45cb52" providerId="ADAL" clId="{482A2E98-590F-B640-8463-9148B37C4C74}" dt="2020-08-24T20:03:31.588" v="47"/>
          <ac:spMkLst>
            <pc:docMk/>
            <pc:sldMk cId="3707309118" sldId="268"/>
            <ac:spMk id="60" creationId="{F9A95BEE-6BB1-4A28-A8E6-A34B2E42EF87}"/>
          </ac:spMkLst>
        </pc:spChg>
        <pc:picChg chg="del">
          <ac:chgData name="Allen Bose" userId="407cbf1d-1ffe-4e60-b8bf-c8c50a45cb52" providerId="ADAL" clId="{482A2E98-590F-B640-8463-9148B37C4C74}" dt="2020-08-24T20:03:31.588" v="47"/>
          <ac:picMkLst>
            <pc:docMk/>
            <pc:sldMk cId="3707309118" sldId="268"/>
            <ac:picMk id="58" creationId="{AE113210-7872-481A-ADE6-3A05CCAF5EB2}"/>
          </ac:picMkLst>
        </pc:picChg>
      </pc:sldChg>
      <pc:sldChg chg="addSp delSp modSp mod ord setClrOvrMap delDesignElem">
        <pc:chgData name="Allen Bose" userId="407cbf1d-1ffe-4e60-b8bf-c8c50a45cb52" providerId="ADAL" clId="{482A2E98-590F-B640-8463-9148B37C4C74}" dt="2020-08-24T20:52:42.134" v="1164" actId="20577"/>
        <pc:sldMkLst>
          <pc:docMk/>
          <pc:sldMk cId="2623584687" sldId="269"/>
        </pc:sldMkLst>
        <pc:spChg chg="mod">
          <ac:chgData name="Allen Bose" userId="407cbf1d-1ffe-4e60-b8bf-c8c50a45cb52" providerId="ADAL" clId="{482A2E98-590F-B640-8463-9148B37C4C74}" dt="2020-08-24T20:51:28.897" v="1118" actId="26606"/>
          <ac:spMkLst>
            <pc:docMk/>
            <pc:sldMk cId="2623584687" sldId="269"/>
            <ac:spMk id="2" creationId="{60951835-659B-4D5C-9806-C362BF56297B}"/>
          </ac:spMkLst>
        </pc:spChg>
        <pc:spChg chg="mod">
          <ac:chgData name="Allen Bose" userId="407cbf1d-1ffe-4e60-b8bf-c8c50a45cb52" providerId="ADAL" clId="{482A2E98-590F-B640-8463-9148B37C4C74}" dt="2020-08-24T20:52:42.134" v="1164" actId="20577"/>
          <ac:spMkLst>
            <pc:docMk/>
            <pc:sldMk cId="2623584687" sldId="269"/>
            <ac:spMk id="3" creationId="{1FF6BB09-4630-4BE1-964A-6CA536B22575}"/>
          </ac:spMkLst>
        </pc:spChg>
        <pc:spChg chg="add">
          <ac:chgData name="Allen Bose" userId="407cbf1d-1ffe-4e60-b8bf-c8c50a45cb52" providerId="ADAL" clId="{482A2E98-590F-B640-8463-9148B37C4C74}" dt="2020-08-24T20:51:28.897" v="1118" actId="26606"/>
          <ac:spMkLst>
            <pc:docMk/>
            <pc:sldMk cId="2623584687" sldId="269"/>
            <ac:spMk id="8" creationId="{7264F718-7FAC-4056-9FA9-A603EC682FE7}"/>
          </ac:spMkLst>
        </pc:spChg>
        <pc:spChg chg="add">
          <ac:chgData name="Allen Bose" userId="407cbf1d-1ffe-4e60-b8bf-c8c50a45cb52" providerId="ADAL" clId="{482A2E98-590F-B640-8463-9148B37C4C74}" dt="2020-08-24T20:51:28.897" v="1118" actId="26606"/>
          <ac:spMkLst>
            <pc:docMk/>
            <pc:sldMk cId="2623584687" sldId="269"/>
            <ac:spMk id="10" creationId="{F74639F7-E3C7-4165-A83E-6386A86BA1DA}"/>
          </ac:spMkLst>
        </pc:spChg>
        <pc:spChg chg="add">
          <ac:chgData name="Allen Bose" userId="407cbf1d-1ffe-4e60-b8bf-c8c50a45cb52" providerId="ADAL" clId="{482A2E98-590F-B640-8463-9148B37C4C74}" dt="2020-08-24T20:51:28.897" v="1118" actId="26606"/>
          <ac:spMkLst>
            <pc:docMk/>
            <pc:sldMk cId="2623584687" sldId="269"/>
            <ac:spMk id="12" creationId="{8B3AF0F1-707A-463E-B5EE-33C63A40CFC9}"/>
          </ac:spMkLst>
        </pc:spChg>
        <pc:spChg chg="del">
          <ac:chgData name="Allen Bose" userId="407cbf1d-1ffe-4e60-b8bf-c8c50a45cb52" providerId="ADAL" clId="{482A2E98-590F-B640-8463-9148B37C4C74}" dt="2020-08-24T20:03:31.588" v="47"/>
          <ac:spMkLst>
            <pc:docMk/>
            <pc:sldMk cId="2623584687" sldId="269"/>
            <ac:spMk id="23" creationId="{7CB4857B-ED7C-444D-9F04-2F885114A1C2}"/>
          </ac:spMkLst>
        </pc:spChg>
        <pc:spChg chg="del">
          <ac:chgData name="Allen Bose" userId="407cbf1d-1ffe-4e60-b8bf-c8c50a45cb52" providerId="ADAL" clId="{482A2E98-590F-B640-8463-9148B37C4C74}" dt="2020-08-24T20:03:31.588" v="47"/>
          <ac:spMkLst>
            <pc:docMk/>
            <pc:sldMk cId="2623584687" sldId="269"/>
            <ac:spMk id="24" creationId="{D18046FB-44EA-4FD8-A585-EA09A319B2D0}"/>
          </ac:spMkLst>
        </pc:spChg>
        <pc:spChg chg="del">
          <ac:chgData name="Allen Bose" userId="407cbf1d-1ffe-4e60-b8bf-c8c50a45cb52" providerId="ADAL" clId="{482A2E98-590F-B640-8463-9148B37C4C74}" dt="2020-08-24T20:03:31.588" v="47"/>
          <ac:spMkLst>
            <pc:docMk/>
            <pc:sldMk cId="2623584687" sldId="269"/>
            <ac:spMk id="25" creationId="{479F5F2B-8B58-4140-AE6A-51F6C67B18D9}"/>
          </ac:spMkLst>
        </pc:spChg>
        <pc:picChg chg="add del">
          <ac:chgData name="Allen Bose" userId="407cbf1d-1ffe-4e60-b8bf-c8c50a45cb52" providerId="ADAL" clId="{482A2E98-590F-B640-8463-9148B37C4C74}" dt="2020-08-24T20:51:28.885" v="1117" actId="26606"/>
          <ac:picMkLst>
            <pc:docMk/>
            <pc:sldMk cId="2623584687" sldId="269"/>
            <ac:picMk id="5" creationId="{1BF80CCC-2063-4719-BC68-B9389C3EFC91}"/>
          </ac:picMkLst>
        </pc:picChg>
        <pc:cxnChg chg="add del">
          <ac:chgData name="Allen Bose" userId="407cbf1d-1ffe-4e60-b8bf-c8c50a45cb52" providerId="ADAL" clId="{482A2E98-590F-B640-8463-9148B37C4C74}" dt="2020-08-24T20:51:28.885" v="1117" actId="26606"/>
          <ac:cxnSpMkLst>
            <pc:docMk/>
            <pc:sldMk cId="2623584687" sldId="269"/>
            <ac:cxnSpMk id="9" creationId="{A7F400EE-A8A5-48AF-B4D6-291B52C6F0B0}"/>
          </ac:cxnSpMkLst>
        </pc:cxnChg>
      </pc:sldChg>
      <pc:sldChg chg="modSp">
        <pc:chgData name="Allen Bose" userId="407cbf1d-1ffe-4e60-b8bf-c8c50a45cb52" providerId="ADAL" clId="{482A2E98-590F-B640-8463-9148B37C4C74}" dt="2020-08-24T20:03:34.940" v="50"/>
        <pc:sldMkLst>
          <pc:docMk/>
          <pc:sldMk cId="1307190937" sldId="272"/>
        </pc:sldMkLst>
        <pc:spChg chg="mod">
          <ac:chgData name="Allen Bose" userId="407cbf1d-1ffe-4e60-b8bf-c8c50a45cb52" providerId="ADAL" clId="{482A2E98-590F-B640-8463-9148B37C4C74}" dt="2020-08-24T20:03:34.940" v="50"/>
          <ac:spMkLst>
            <pc:docMk/>
            <pc:sldMk cId="1307190937" sldId="272"/>
            <ac:spMk id="2" creationId="{3480F4D6-0B38-435A-8CBD-EC6C9C65416B}"/>
          </ac:spMkLst>
        </pc:spChg>
        <pc:spChg chg="mod">
          <ac:chgData name="Allen Bose" userId="407cbf1d-1ffe-4e60-b8bf-c8c50a45cb52" providerId="ADAL" clId="{482A2E98-590F-B640-8463-9148B37C4C74}" dt="2020-08-24T20:03:34.940" v="50"/>
          <ac:spMkLst>
            <pc:docMk/>
            <pc:sldMk cId="1307190937" sldId="272"/>
            <ac:spMk id="3" creationId="{11AF64A6-12CF-472B-8F64-2C5F487310B6}"/>
          </ac:spMkLst>
        </pc:spChg>
      </pc:sldChg>
      <pc:sldChg chg="delSp delDesignElem">
        <pc:chgData name="Allen Bose" userId="407cbf1d-1ffe-4e60-b8bf-c8c50a45cb52" providerId="ADAL" clId="{482A2E98-590F-B640-8463-9148B37C4C74}" dt="2020-08-24T20:03:31.588" v="47"/>
        <pc:sldMkLst>
          <pc:docMk/>
          <pc:sldMk cId="3528324361" sldId="273"/>
        </pc:sldMkLst>
        <pc:spChg chg="del">
          <ac:chgData name="Allen Bose" userId="407cbf1d-1ffe-4e60-b8bf-c8c50a45cb52" providerId="ADAL" clId="{482A2E98-590F-B640-8463-9148B37C4C74}" dt="2020-08-24T20:03:31.588" v="47"/>
          <ac:spMkLst>
            <pc:docMk/>
            <pc:sldMk cId="3528324361" sldId="273"/>
            <ac:spMk id="20" creationId="{EE1FC7B4-E4A7-4452-B413-1A623E3A7230}"/>
          </ac:spMkLst>
        </pc:spChg>
        <pc:spChg chg="del">
          <ac:chgData name="Allen Bose" userId="407cbf1d-1ffe-4e60-b8bf-c8c50a45cb52" providerId="ADAL" clId="{482A2E98-590F-B640-8463-9148B37C4C74}" dt="2020-08-24T20:03:31.588" v="47"/>
          <ac:spMkLst>
            <pc:docMk/>
            <pc:sldMk cId="3528324361" sldId="273"/>
            <ac:spMk id="22" creationId="{E0709AF0-24F0-4486-B189-BE6386BDB198}"/>
          </ac:spMkLst>
        </pc:spChg>
        <pc:spChg chg="del">
          <ac:chgData name="Allen Bose" userId="407cbf1d-1ffe-4e60-b8bf-c8c50a45cb52" providerId="ADAL" clId="{482A2E98-590F-B640-8463-9148B37C4C74}" dt="2020-08-24T20:03:31.588" v="47"/>
          <ac:spMkLst>
            <pc:docMk/>
            <pc:sldMk cId="3528324361" sldId="273"/>
            <ac:spMk id="24" creationId="{FBE3B62F-5853-4A3C-B050-6186351A7176}"/>
          </ac:spMkLst>
        </pc:spChg>
      </pc:sldChg>
      <pc:sldChg chg="addSp delSp modSp mod">
        <pc:chgData name="Allen Bose" userId="407cbf1d-1ffe-4e60-b8bf-c8c50a45cb52" providerId="ADAL" clId="{482A2E98-590F-B640-8463-9148B37C4C74}" dt="2020-08-24T20:06:40.683" v="62" actId="21"/>
        <pc:sldMkLst>
          <pc:docMk/>
          <pc:sldMk cId="2977485743" sldId="274"/>
        </pc:sldMkLst>
        <pc:spChg chg="mod">
          <ac:chgData name="Allen Bose" userId="407cbf1d-1ffe-4e60-b8bf-c8c50a45cb52" providerId="ADAL" clId="{482A2E98-590F-B640-8463-9148B37C4C74}" dt="2020-08-24T20:03:34.940" v="50"/>
          <ac:spMkLst>
            <pc:docMk/>
            <pc:sldMk cId="2977485743" sldId="274"/>
            <ac:spMk id="2" creationId="{FDBEAC9E-7A38-405B-B96D-67C637B12419}"/>
          </ac:spMkLst>
        </pc:spChg>
        <pc:spChg chg="mod">
          <ac:chgData name="Allen Bose" userId="407cbf1d-1ffe-4e60-b8bf-c8c50a45cb52" providerId="ADAL" clId="{482A2E98-590F-B640-8463-9148B37C4C74}" dt="2020-08-24T20:03:34.940" v="50"/>
          <ac:spMkLst>
            <pc:docMk/>
            <pc:sldMk cId="2977485743" sldId="274"/>
            <ac:spMk id="3" creationId="{E5E5F2D3-865E-47FD-B076-C7B2BF4C9DF1}"/>
          </ac:spMkLst>
        </pc:spChg>
        <pc:picChg chg="add del mod">
          <ac:chgData name="Allen Bose" userId="407cbf1d-1ffe-4e60-b8bf-c8c50a45cb52" providerId="ADAL" clId="{482A2E98-590F-B640-8463-9148B37C4C74}" dt="2020-08-24T20:06:40.683" v="62" actId="21"/>
          <ac:picMkLst>
            <pc:docMk/>
            <pc:sldMk cId="2977485743" sldId="274"/>
            <ac:picMk id="4" creationId="{DD9A7D6C-92BB-7B45-B7C6-ECC3881891B0}"/>
          </ac:picMkLst>
        </pc:picChg>
      </pc:sldChg>
      <pc:sldChg chg="delSp delDesignElem">
        <pc:chgData name="Allen Bose" userId="407cbf1d-1ffe-4e60-b8bf-c8c50a45cb52" providerId="ADAL" clId="{482A2E98-590F-B640-8463-9148B37C4C74}" dt="2020-08-24T20:03:31.588" v="47"/>
        <pc:sldMkLst>
          <pc:docMk/>
          <pc:sldMk cId="3902494547" sldId="275"/>
        </pc:sldMkLst>
        <pc:spChg chg="del">
          <ac:chgData name="Allen Bose" userId="407cbf1d-1ffe-4e60-b8bf-c8c50a45cb52" providerId="ADAL" clId="{482A2E98-590F-B640-8463-9148B37C4C74}" dt="2020-08-24T20:03:31.588" v="47"/>
          <ac:spMkLst>
            <pc:docMk/>
            <pc:sldMk cId="3902494547" sldId="275"/>
            <ac:spMk id="15" creationId="{6EBF06A5-4173-45DE-87B1-0791E098A374}"/>
          </ac:spMkLst>
        </pc:spChg>
        <pc:spChg chg="del">
          <ac:chgData name="Allen Bose" userId="407cbf1d-1ffe-4e60-b8bf-c8c50a45cb52" providerId="ADAL" clId="{482A2E98-590F-B640-8463-9148B37C4C74}" dt="2020-08-24T20:03:31.588" v="47"/>
          <ac:spMkLst>
            <pc:docMk/>
            <pc:sldMk cId="3902494547" sldId="275"/>
            <ac:spMk id="17" creationId="{581DAA37-DAFB-47C9-9EE7-11C030BEC838}"/>
          </ac:spMkLst>
        </pc:spChg>
        <pc:spChg chg="del">
          <ac:chgData name="Allen Bose" userId="407cbf1d-1ffe-4e60-b8bf-c8c50a45cb52" providerId="ADAL" clId="{482A2E98-590F-B640-8463-9148B37C4C74}" dt="2020-08-24T20:03:31.588" v="47"/>
          <ac:spMkLst>
            <pc:docMk/>
            <pc:sldMk cId="3902494547" sldId="275"/>
            <ac:spMk id="18" creationId="{F4CBD955-7E14-485C-919F-EC1D1B9BC25C}"/>
          </ac:spMkLst>
        </pc:spChg>
      </pc:sldChg>
      <pc:sldChg chg="modSp">
        <pc:chgData name="Allen Bose" userId="407cbf1d-1ffe-4e60-b8bf-c8c50a45cb52" providerId="ADAL" clId="{482A2E98-590F-B640-8463-9148B37C4C74}" dt="2020-08-24T20:03:34.940" v="50"/>
        <pc:sldMkLst>
          <pc:docMk/>
          <pc:sldMk cId="3762808246" sldId="277"/>
        </pc:sldMkLst>
        <pc:spChg chg="mod">
          <ac:chgData name="Allen Bose" userId="407cbf1d-1ffe-4e60-b8bf-c8c50a45cb52" providerId="ADAL" clId="{482A2E98-590F-B640-8463-9148B37C4C74}" dt="2020-08-24T20:03:34.940" v="50"/>
          <ac:spMkLst>
            <pc:docMk/>
            <pc:sldMk cId="3762808246" sldId="277"/>
            <ac:spMk id="2" creationId="{BB85A7FE-9835-4DAB-B1D8-06B378B7044E}"/>
          </ac:spMkLst>
        </pc:spChg>
        <pc:spChg chg="mod">
          <ac:chgData name="Allen Bose" userId="407cbf1d-1ffe-4e60-b8bf-c8c50a45cb52" providerId="ADAL" clId="{482A2E98-590F-B640-8463-9148B37C4C74}" dt="2020-08-24T20:03:34.940" v="50"/>
          <ac:spMkLst>
            <pc:docMk/>
            <pc:sldMk cId="3762808246" sldId="277"/>
            <ac:spMk id="3" creationId="{FE9CCE07-00DC-492B-8B91-9C5EE8E3CAE2}"/>
          </ac:spMkLst>
        </pc:spChg>
      </pc:sldChg>
      <pc:sldChg chg="modSp">
        <pc:chgData name="Allen Bose" userId="407cbf1d-1ffe-4e60-b8bf-c8c50a45cb52" providerId="ADAL" clId="{482A2E98-590F-B640-8463-9148B37C4C74}" dt="2020-08-24T20:03:34.940" v="50"/>
        <pc:sldMkLst>
          <pc:docMk/>
          <pc:sldMk cId="3686975336" sldId="279"/>
        </pc:sldMkLst>
        <pc:spChg chg="mod">
          <ac:chgData name="Allen Bose" userId="407cbf1d-1ffe-4e60-b8bf-c8c50a45cb52" providerId="ADAL" clId="{482A2E98-590F-B640-8463-9148B37C4C74}" dt="2020-08-24T20:03:34.940" v="50"/>
          <ac:spMkLst>
            <pc:docMk/>
            <pc:sldMk cId="3686975336" sldId="279"/>
            <ac:spMk id="2" creationId="{96299A8F-849F-478B-BFA0-D73E54F2AB9C}"/>
          </ac:spMkLst>
        </pc:spChg>
        <pc:spChg chg="mod">
          <ac:chgData name="Allen Bose" userId="407cbf1d-1ffe-4e60-b8bf-c8c50a45cb52" providerId="ADAL" clId="{482A2E98-590F-B640-8463-9148B37C4C74}" dt="2020-08-24T20:03:34.940" v="50"/>
          <ac:spMkLst>
            <pc:docMk/>
            <pc:sldMk cId="3686975336" sldId="279"/>
            <ac:spMk id="3" creationId="{DD7A0F35-404D-4864-B74C-41911A1B9138}"/>
          </ac:spMkLst>
        </pc:spChg>
      </pc:sldChg>
      <pc:sldChg chg="delSp delDesignElem">
        <pc:chgData name="Allen Bose" userId="407cbf1d-1ffe-4e60-b8bf-c8c50a45cb52" providerId="ADAL" clId="{482A2E98-590F-B640-8463-9148B37C4C74}" dt="2020-08-24T20:03:31.588" v="47"/>
        <pc:sldMkLst>
          <pc:docMk/>
          <pc:sldMk cId="3621776994" sldId="280"/>
        </pc:sldMkLst>
        <pc:spChg chg="del">
          <ac:chgData name="Allen Bose" userId="407cbf1d-1ffe-4e60-b8bf-c8c50a45cb52" providerId="ADAL" clId="{482A2E98-590F-B640-8463-9148B37C4C74}" dt="2020-08-24T20:03:31.588" v="47"/>
          <ac:spMkLst>
            <pc:docMk/>
            <pc:sldMk cId="3621776994" sldId="280"/>
            <ac:spMk id="8" creationId="{7CB4857B-ED7C-444D-9F04-2F885114A1C2}"/>
          </ac:spMkLst>
        </pc:spChg>
        <pc:spChg chg="del">
          <ac:chgData name="Allen Bose" userId="407cbf1d-1ffe-4e60-b8bf-c8c50a45cb52" providerId="ADAL" clId="{482A2E98-590F-B640-8463-9148B37C4C74}" dt="2020-08-24T20:03:31.588" v="47"/>
          <ac:spMkLst>
            <pc:docMk/>
            <pc:sldMk cId="3621776994" sldId="280"/>
            <ac:spMk id="10" creationId="{D18046FB-44EA-4FD8-A585-EA09A319B2D0}"/>
          </ac:spMkLst>
        </pc:spChg>
        <pc:spChg chg="del">
          <ac:chgData name="Allen Bose" userId="407cbf1d-1ffe-4e60-b8bf-c8c50a45cb52" providerId="ADAL" clId="{482A2E98-590F-B640-8463-9148B37C4C74}" dt="2020-08-24T20:03:31.588" v="47"/>
          <ac:spMkLst>
            <pc:docMk/>
            <pc:sldMk cId="3621776994" sldId="280"/>
            <ac:spMk id="12" creationId="{479F5F2B-8B58-4140-AE6A-51F6C67B18D9}"/>
          </ac:spMkLst>
        </pc:spChg>
      </pc:sldChg>
      <pc:sldChg chg="delSp delDesignElem">
        <pc:chgData name="Allen Bose" userId="407cbf1d-1ffe-4e60-b8bf-c8c50a45cb52" providerId="ADAL" clId="{482A2E98-590F-B640-8463-9148B37C4C74}" dt="2020-08-24T20:03:31.588" v="47"/>
        <pc:sldMkLst>
          <pc:docMk/>
          <pc:sldMk cId="697567634" sldId="282"/>
        </pc:sldMkLst>
        <pc:spChg chg="del">
          <ac:chgData name="Allen Bose" userId="407cbf1d-1ffe-4e60-b8bf-c8c50a45cb52" providerId="ADAL" clId="{482A2E98-590F-B640-8463-9148B37C4C74}" dt="2020-08-24T20:03:31.588" v="47"/>
          <ac:spMkLst>
            <pc:docMk/>
            <pc:sldMk cId="697567634" sldId="282"/>
            <ac:spMk id="38" creationId="{8F23F8A3-8FD7-4779-8323-FDC26BE99889}"/>
          </ac:spMkLst>
        </pc:spChg>
        <pc:spChg chg="del">
          <ac:chgData name="Allen Bose" userId="407cbf1d-1ffe-4e60-b8bf-c8c50a45cb52" providerId="ADAL" clId="{482A2E98-590F-B640-8463-9148B37C4C74}" dt="2020-08-24T20:03:31.588" v="47"/>
          <ac:spMkLst>
            <pc:docMk/>
            <pc:sldMk cId="697567634" sldId="282"/>
            <ac:spMk id="40" creationId="{F605C4CC-A25C-416F-8333-7CB7DC97D870}"/>
          </ac:spMkLst>
        </pc:spChg>
      </pc:sldChg>
      <pc:sldChg chg="delSp delDesignElem">
        <pc:chgData name="Allen Bose" userId="407cbf1d-1ffe-4e60-b8bf-c8c50a45cb52" providerId="ADAL" clId="{482A2E98-590F-B640-8463-9148B37C4C74}" dt="2020-08-24T20:03:31.588" v="47"/>
        <pc:sldMkLst>
          <pc:docMk/>
          <pc:sldMk cId="918960342" sldId="288"/>
        </pc:sldMkLst>
        <pc:spChg chg="del">
          <ac:chgData name="Allen Bose" userId="407cbf1d-1ffe-4e60-b8bf-c8c50a45cb52" providerId="ADAL" clId="{482A2E98-590F-B640-8463-9148B37C4C74}" dt="2020-08-24T20:03:31.588" v="47"/>
          <ac:spMkLst>
            <pc:docMk/>
            <pc:sldMk cId="918960342" sldId="288"/>
            <ac:spMk id="9" creationId="{37E32B78-23DD-4E77-8B9C-7779E3BF20C2}"/>
          </ac:spMkLst>
        </pc:spChg>
      </pc:sldChg>
      <pc:sldChg chg="delSp delDesignElem">
        <pc:chgData name="Allen Bose" userId="407cbf1d-1ffe-4e60-b8bf-c8c50a45cb52" providerId="ADAL" clId="{482A2E98-590F-B640-8463-9148B37C4C74}" dt="2020-08-24T20:03:31.588" v="47"/>
        <pc:sldMkLst>
          <pc:docMk/>
          <pc:sldMk cId="232363644" sldId="289"/>
        </pc:sldMkLst>
        <pc:spChg chg="del">
          <ac:chgData name="Allen Bose" userId="407cbf1d-1ffe-4e60-b8bf-c8c50a45cb52" providerId="ADAL" clId="{482A2E98-590F-B640-8463-9148B37C4C74}" dt="2020-08-24T20:03:31.588" v="47"/>
          <ac:spMkLst>
            <pc:docMk/>
            <pc:sldMk cId="232363644" sldId="289"/>
            <ac:spMk id="16" creationId="{F0BC1D9E-4401-4EC0-88FD-ED103CB570EA}"/>
          </ac:spMkLst>
        </pc:spChg>
        <pc:spChg chg="del">
          <ac:chgData name="Allen Bose" userId="407cbf1d-1ffe-4e60-b8bf-c8c50a45cb52" providerId="ADAL" clId="{482A2E98-590F-B640-8463-9148B37C4C74}" dt="2020-08-24T20:03:31.588" v="47"/>
          <ac:spMkLst>
            <pc:docMk/>
            <pc:sldMk cId="232363644" sldId="289"/>
            <ac:spMk id="17" creationId="{6200B311-3585-4069-AAC6-CD443FA5B8AD}"/>
          </ac:spMkLst>
        </pc:spChg>
        <pc:spChg chg="del">
          <ac:chgData name="Allen Bose" userId="407cbf1d-1ffe-4e60-b8bf-c8c50a45cb52" providerId="ADAL" clId="{482A2E98-590F-B640-8463-9148B37C4C74}" dt="2020-08-24T20:03:31.588" v="47"/>
          <ac:spMkLst>
            <pc:docMk/>
            <pc:sldMk cId="232363644" sldId="289"/>
            <ac:spMk id="18" creationId="{B0AAF7C9-094E-400C-A428-F6C2262F6527}"/>
          </ac:spMkLst>
        </pc:spChg>
      </pc:sldChg>
      <pc:sldChg chg="modSp">
        <pc:chgData name="Allen Bose" userId="407cbf1d-1ffe-4e60-b8bf-c8c50a45cb52" providerId="ADAL" clId="{482A2E98-590F-B640-8463-9148B37C4C74}" dt="2020-08-24T20:03:34.940" v="50"/>
        <pc:sldMkLst>
          <pc:docMk/>
          <pc:sldMk cId="3787188629" sldId="291"/>
        </pc:sldMkLst>
        <pc:spChg chg="mod">
          <ac:chgData name="Allen Bose" userId="407cbf1d-1ffe-4e60-b8bf-c8c50a45cb52" providerId="ADAL" clId="{482A2E98-590F-B640-8463-9148B37C4C74}" dt="2020-08-24T20:03:34.940" v="50"/>
          <ac:spMkLst>
            <pc:docMk/>
            <pc:sldMk cId="3787188629" sldId="291"/>
            <ac:spMk id="2" creationId="{547A2B62-3A07-4C66-8DFA-0928D35B06C5}"/>
          </ac:spMkLst>
        </pc:spChg>
        <pc:spChg chg="mod">
          <ac:chgData name="Allen Bose" userId="407cbf1d-1ffe-4e60-b8bf-c8c50a45cb52" providerId="ADAL" clId="{482A2E98-590F-B640-8463-9148B37C4C74}" dt="2020-08-24T20:03:34.940" v="50"/>
          <ac:spMkLst>
            <pc:docMk/>
            <pc:sldMk cId="3787188629" sldId="291"/>
            <ac:spMk id="3" creationId="{0D198FCA-4467-4C0F-95BD-2707839D386E}"/>
          </ac:spMkLst>
        </pc:spChg>
      </pc:sldChg>
      <pc:sldChg chg="addSp delSp modSp mod setBg setClrOvrMap">
        <pc:chgData name="Allen Bose" userId="407cbf1d-1ffe-4e60-b8bf-c8c50a45cb52" providerId="ADAL" clId="{482A2E98-590F-B640-8463-9148B37C4C74}" dt="2020-08-24T20:49:12.578" v="1113" actId="1036"/>
        <pc:sldMkLst>
          <pc:docMk/>
          <pc:sldMk cId="1126031241" sldId="292"/>
        </pc:sldMkLst>
        <pc:spChg chg="mod">
          <ac:chgData name="Allen Bose" userId="407cbf1d-1ffe-4e60-b8bf-c8c50a45cb52" providerId="ADAL" clId="{482A2E98-590F-B640-8463-9148B37C4C74}" dt="2020-08-24T20:09:42.392" v="80" actId="26606"/>
          <ac:spMkLst>
            <pc:docMk/>
            <pc:sldMk cId="1126031241" sldId="292"/>
            <ac:spMk id="2" creationId="{A300DE86-FCE6-4742-963B-CD66E7B45A29}"/>
          </ac:spMkLst>
        </pc:spChg>
        <pc:spChg chg="mod ord">
          <ac:chgData name="Allen Bose" userId="407cbf1d-1ffe-4e60-b8bf-c8c50a45cb52" providerId="ADAL" clId="{482A2E98-590F-B640-8463-9148B37C4C74}" dt="2020-08-24T20:13:13.113" v="266" actId="313"/>
          <ac:spMkLst>
            <pc:docMk/>
            <pc:sldMk cId="1126031241" sldId="292"/>
            <ac:spMk id="3" creationId="{614B38F3-8C8F-4CB4-8A13-ED5291861259}"/>
          </ac:spMkLst>
        </pc:spChg>
        <pc:spChg chg="add del">
          <ac:chgData name="Allen Bose" userId="407cbf1d-1ffe-4e60-b8bf-c8c50a45cb52" providerId="ADAL" clId="{482A2E98-590F-B640-8463-9148B37C4C74}" dt="2020-08-24T20:09:37.806" v="77" actId="26606"/>
          <ac:spMkLst>
            <pc:docMk/>
            <pc:sldMk cId="1126031241" sldId="292"/>
            <ac:spMk id="11" creationId="{56C20283-73E0-40EC-8AD8-057F581F64C2}"/>
          </ac:spMkLst>
        </pc:spChg>
        <pc:spChg chg="add">
          <ac:chgData name="Allen Bose" userId="407cbf1d-1ffe-4e60-b8bf-c8c50a45cb52" providerId="ADAL" clId="{482A2E98-590F-B640-8463-9148B37C4C74}" dt="2020-08-24T20:09:42.392" v="80" actId="26606"/>
          <ac:spMkLst>
            <pc:docMk/>
            <pc:sldMk cId="1126031241" sldId="292"/>
            <ac:spMk id="12" creationId="{C7FA33FF-088D-4F16-95A2-2C64D353DEA8}"/>
          </ac:spMkLst>
        </pc:spChg>
        <pc:spChg chg="add">
          <ac:chgData name="Allen Bose" userId="407cbf1d-1ffe-4e60-b8bf-c8c50a45cb52" providerId="ADAL" clId="{482A2E98-590F-B640-8463-9148B37C4C74}" dt="2020-08-24T20:09:42.392" v="80" actId="26606"/>
          <ac:spMkLst>
            <pc:docMk/>
            <pc:sldMk cId="1126031241" sldId="292"/>
            <ac:spMk id="13" creationId="{A376EFB1-01CF-419F-ABF1-2AF02BBFCBD1}"/>
          </ac:spMkLst>
        </pc:spChg>
        <pc:spChg chg="add del">
          <ac:chgData name="Allen Bose" userId="407cbf1d-1ffe-4e60-b8bf-c8c50a45cb52" providerId="ADAL" clId="{482A2E98-590F-B640-8463-9148B37C4C74}" dt="2020-08-24T20:08:15.649" v="74" actId="26606"/>
          <ac:spMkLst>
            <pc:docMk/>
            <pc:sldMk cId="1126031241" sldId="292"/>
            <ac:spMk id="14" creationId="{CF62D2A7-8207-488C-9F46-316BA81A16C8}"/>
          </ac:spMkLst>
        </pc:spChg>
        <pc:spChg chg="add">
          <ac:chgData name="Allen Bose" userId="407cbf1d-1ffe-4e60-b8bf-c8c50a45cb52" providerId="ADAL" clId="{482A2E98-590F-B640-8463-9148B37C4C74}" dt="2020-08-24T20:09:42.392" v="80" actId="26606"/>
          <ac:spMkLst>
            <pc:docMk/>
            <pc:sldMk cId="1126031241" sldId="292"/>
            <ac:spMk id="15" creationId="{FF9DEA15-78BD-4750-AA18-B9F28A6D5AB8}"/>
          </ac:spMkLst>
        </pc:spChg>
        <pc:spChg chg="add del">
          <ac:chgData name="Allen Bose" userId="407cbf1d-1ffe-4e60-b8bf-c8c50a45cb52" providerId="ADAL" clId="{482A2E98-590F-B640-8463-9148B37C4C74}" dt="2020-08-24T20:09:37.806" v="77" actId="26606"/>
          <ac:spMkLst>
            <pc:docMk/>
            <pc:sldMk cId="1126031241" sldId="292"/>
            <ac:spMk id="16" creationId="{3FCC729B-E528-40C3-82D3-BA4375575E87}"/>
          </ac:spMkLst>
        </pc:spChg>
        <pc:spChg chg="add del">
          <ac:chgData name="Allen Bose" userId="407cbf1d-1ffe-4e60-b8bf-c8c50a45cb52" providerId="ADAL" clId="{482A2E98-590F-B640-8463-9148B37C4C74}" dt="2020-08-24T20:09:37.806" v="77" actId="26606"/>
          <ac:spMkLst>
            <pc:docMk/>
            <pc:sldMk cId="1126031241" sldId="292"/>
            <ac:spMk id="18" creationId="{58F1FB8D-1842-4A04-998D-6CF047AB2790}"/>
          </ac:spMkLst>
        </pc:spChg>
        <pc:spChg chg="add mod">
          <ac:chgData name="Allen Bose" userId="407cbf1d-1ffe-4e60-b8bf-c8c50a45cb52" providerId="ADAL" clId="{482A2E98-590F-B640-8463-9148B37C4C74}" dt="2020-08-24T20:49:12.578" v="1113" actId="1036"/>
          <ac:spMkLst>
            <pc:docMk/>
            <pc:sldMk cId="1126031241" sldId="292"/>
            <ac:spMk id="23" creationId="{D0531D53-CEDA-3046-B71A-CD750566F37A}"/>
          </ac:spMkLst>
        </pc:spChg>
        <pc:spChg chg="add mod">
          <ac:chgData name="Allen Bose" userId="407cbf1d-1ffe-4e60-b8bf-c8c50a45cb52" providerId="ADAL" clId="{482A2E98-590F-B640-8463-9148B37C4C74}" dt="2020-08-24T20:48:56.008" v="1081" actId="1036"/>
          <ac:spMkLst>
            <pc:docMk/>
            <pc:sldMk cId="1126031241" sldId="292"/>
            <ac:spMk id="27" creationId="{59FB2453-C0E7-E54D-8ADD-A36730A44468}"/>
          </ac:spMkLst>
        </pc:spChg>
        <pc:spChg chg="add mod">
          <ac:chgData name="Allen Bose" userId="407cbf1d-1ffe-4e60-b8bf-c8c50a45cb52" providerId="ADAL" clId="{482A2E98-590F-B640-8463-9148B37C4C74}" dt="2020-08-24T20:49:02.533" v="1093" actId="1035"/>
          <ac:spMkLst>
            <pc:docMk/>
            <pc:sldMk cId="1126031241" sldId="292"/>
            <ac:spMk id="28" creationId="{64A54593-04E2-F847-99CB-5F99C2114B8A}"/>
          </ac:spMkLst>
        </pc:spChg>
        <pc:spChg chg="add del mod">
          <ac:chgData name="Allen Bose" userId="407cbf1d-1ffe-4e60-b8bf-c8c50a45cb52" providerId="ADAL" clId="{482A2E98-590F-B640-8463-9148B37C4C74}" dt="2020-08-24T20:17:05.248" v="353"/>
          <ac:spMkLst>
            <pc:docMk/>
            <pc:sldMk cId="1126031241" sldId="292"/>
            <ac:spMk id="29" creationId="{255005EA-7F4A-314B-A6FB-5B3658BE9FE6}"/>
          </ac:spMkLst>
        </pc:spChg>
        <pc:picChg chg="add del">
          <ac:chgData name="Allen Bose" userId="407cbf1d-1ffe-4e60-b8bf-c8c50a45cb52" providerId="ADAL" clId="{482A2E98-590F-B640-8463-9148B37C4C74}" dt="2020-08-24T20:00:37.074" v="20"/>
          <ac:picMkLst>
            <pc:docMk/>
            <pc:sldMk cId="1126031241" sldId="292"/>
            <ac:picMk id="4" creationId="{C4D6FE57-AD62-5442-A359-364D4A470044}"/>
          </ac:picMkLst>
        </pc:picChg>
        <pc:picChg chg="add del mod modCrop">
          <ac:chgData name="Allen Bose" userId="407cbf1d-1ffe-4e60-b8bf-c8c50a45cb52" providerId="ADAL" clId="{482A2E98-590F-B640-8463-9148B37C4C74}" dt="2020-08-24T20:05:44.247" v="52" actId="478"/>
          <ac:picMkLst>
            <pc:docMk/>
            <pc:sldMk cId="1126031241" sldId="292"/>
            <ac:picMk id="5" creationId="{287E4BE8-DD77-5F42-B78B-DFA2FADC0DA2}"/>
          </ac:picMkLst>
        </pc:picChg>
        <pc:picChg chg="add del mod">
          <ac:chgData name="Allen Bose" userId="407cbf1d-1ffe-4e60-b8bf-c8c50a45cb52" providerId="ADAL" clId="{482A2E98-590F-B640-8463-9148B37C4C74}" dt="2020-08-24T20:05:53.212" v="54" actId="21"/>
          <ac:picMkLst>
            <pc:docMk/>
            <pc:sldMk cId="1126031241" sldId="292"/>
            <ac:picMk id="6" creationId="{03BD8A9F-8985-EF44-8AA3-95801B8EC25E}"/>
          </ac:picMkLst>
        </pc:picChg>
        <pc:picChg chg="add del mod">
          <ac:chgData name="Allen Bose" userId="407cbf1d-1ffe-4e60-b8bf-c8c50a45cb52" providerId="ADAL" clId="{482A2E98-590F-B640-8463-9148B37C4C74}" dt="2020-08-24T20:06:29.064" v="60" actId="21"/>
          <ac:picMkLst>
            <pc:docMk/>
            <pc:sldMk cId="1126031241" sldId="292"/>
            <ac:picMk id="7" creationId="{4E81791E-CEB9-8A4A-873B-781D65186047}"/>
          </ac:picMkLst>
        </pc:picChg>
        <pc:picChg chg="add del">
          <ac:chgData name="Allen Bose" userId="407cbf1d-1ffe-4e60-b8bf-c8c50a45cb52" providerId="ADAL" clId="{482A2E98-590F-B640-8463-9148B37C4C74}" dt="2020-08-24T20:07:01.255" v="64" actId="478"/>
          <ac:picMkLst>
            <pc:docMk/>
            <pc:sldMk cId="1126031241" sldId="292"/>
            <ac:picMk id="8" creationId="{CA644BE4-F83F-4743-AD8B-7132BA57558E}"/>
          </ac:picMkLst>
        </pc:picChg>
        <pc:picChg chg="add mod">
          <ac:chgData name="Allen Bose" userId="407cbf1d-1ffe-4e60-b8bf-c8c50a45cb52" providerId="ADAL" clId="{482A2E98-590F-B640-8463-9148B37C4C74}" dt="2020-08-24T20:14:44.692" v="277" actId="1076"/>
          <ac:picMkLst>
            <pc:docMk/>
            <pc:sldMk cId="1126031241" sldId="292"/>
            <ac:picMk id="9" creationId="{C222861E-84E1-3947-B64C-97FE5CC04517}"/>
          </ac:picMkLst>
        </pc:picChg>
        <pc:cxnChg chg="add del mod">
          <ac:chgData name="Allen Bose" userId="407cbf1d-1ffe-4e60-b8bf-c8c50a45cb52" providerId="ADAL" clId="{482A2E98-590F-B640-8463-9148B37C4C74}" dt="2020-08-24T20:14:19.048" v="273" actId="478"/>
          <ac:cxnSpMkLst>
            <pc:docMk/>
            <pc:sldMk cId="1126031241" sldId="292"/>
            <ac:cxnSpMk id="17" creationId="{2EE97F9F-F6E7-3947-B6B5-856E540A97AE}"/>
          </ac:cxnSpMkLst>
        </pc:cxnChg>
        <pc:cxnChg chg="add mod">
          <ac:chgData name="Allen Bose" userId="407cbf1d-1ffe-4e60-b8bf-c8c50a45cb52" providerId="ADAL" clId="{482A2E98-590F-B640-8463-9148B37C4C74}" dt="2020-08-24T20:15:33.396" v="305" actId="1076"/>
          <ac:cxnSpMkLst>
            <pc:docMk/>
            <pc:sldMk cId="1126031241" sldId="292"/>
            <ac:cxnSpMk id="22" creationId="{239C8042-C9F5-8949-8DF2-2E5F63B7B361}"/>
          </ac:cxnSpMkLst>
        </pc:cxnChg>
        <pc:cxnChg chg="add mod">
          <ac:chgData name="Allen Bose" userId="407cbf1d-1ffe-4e60-b8bf-c8c50a45cb52" providerId="ADAL" clId="{482A2E98-590F-B640-8463-9148B37C4C74}" dt="2020-08-24T20:15:48.024" v="307" actId="1076"/>
          <ac:cxnSpMkLst>
            <pc:docMk/>
            <pc:sldMk cId="1126031241" sldId="292"/>
            <ac:cxnSpMk id="25" creationId="{86B4642A-A566-0045-B04F-CD303ED4B36C}"/>
          </ac:cxnSpMkLst>
        </pc:cxnChg>
        <pc:cxnChg chg="add mod">
          <ac:chgData name="Allen Bose" userId="407cbf1d-1ffe-4e60-b8bf-c8c50a45cb52" providerId="ADAL" clId="{482A2E98-590F-B640-8463-9148B37C4C74}" dt="2020-08-24T20:15:53.423" v="309" actId="1076"/>
          <ac:cxnSpMkLst>
            <pc:docMk/>
            <pc:sldMk cId="1126031241" sldId="292"/>
            <ac:cxnSpMk id="26" creationId="{7DA00307-7150-9D4D-9940-EBD904B2C09F}"/>
          </ac:cxnSpMkLst>
        </pc:cxnChg>
      </pc:sldChg>
      <pc:sldChg chg="modSp">
        <pc:chgData name="Allen Bose" userId="407cbf1d-1ffe-4e60-b8bf-c8c50a45cb52" providerId="ADAL" clId="{482A2E98-590F-B640-8463-9148B37C4C74}" dt="2020-08-24T20:03:34.940" v="50"/>
        <pc:sldMkLst>
          <pc:docMk/>
          <pc:sldMk cId="4258322902" sldId="293"/>
        </pc:sldMkLst>
        <pc:spChg chg="mod">
          <ac:chgData name="Allen Bose" userId="407cbf1d-1ffe-4e60-b8bf-c8c50a45cb52" providerId="ADAL" clId="{482A2E98-590F-B640-8463-9148B37C4C74}" dt="2020-08-24T20:03:34.940" v="50"/>
          <ac:spMkLst>
            <pc:docMk/>
            <pc:sldMk cId="4258322902" sldId="293"/>
            <ac:spMk id="2" creationId="{806DE507-F38B-4275-9442-0EF8170F31D6}"/>
          </ac:spMkLst>
        </pc:spChg>
        <pc:spChg chg="mod">
          <ac:chgData name="Allen Bose" userId="407cbf1d-1ffe-4e60-b8bf-c8c50a45cb52" providerId="ADAL" clId="{482A2E98-590F-B640-8463-9148B37C4C74}" dt="2020-08-24T20:03:34.940" v="50"/>
          <ac:spMkLst>
            <pc:docMk/>
            <pc:sldMk cId="4258322902" sldId="293"/>
            <ac:spMk id="3" creationId="{0EDB89F1-BDA6-48C7-8264-BA11DA3C915C}"/>
          </ac:spMkLst>
        </pc:spChg>
      </pc:sldChg>
      <pc:sldChg chg="delSp delDesignElem">
        <pc:chgData name="Allen Bose" userId="407cbf1d-1ffe-4e60-b8bf-c8c50a45cb52" providerId="ADAL" clId="{482A2E98-590F-B640-8463-9148B37C4C74}" dt="2020-08-24T20:03:31.588" v="47"/>
        <pc:sldMkLst>
          <pc:docMk/>
          <pc:sldMk cId="421550480" sldId="294"/>
        </pc:sldMkLst>
        <pc:spChg chg="del">
          <ac:chgData name="Allen Bose" userId="407cbf1d-1ffe-4e60-b8bf-c8c50a45cb52" providerId="ADAL" clId="{482A2E98-590F-B640-8463-9148B37C4C74}" dt="2020-08-24T20:03:31.588" v="47"/>
          <ac:spMkLst>
            <pc:docMk/>
            <pc:sldMk cId="421550480" sldId="294"/>
            <ac:spMk id="23" creationId="{EE1FC7B4-E4A7-4452-B413-1A623E3A7230}"/>
          </ac:spMkLst>
        </pc:spChg>
        <pc:spChg chg="del">
          <ac:chgData name="Allen Bose" userId="407cbf1d-1ffe-4e60-b8bf-c8c50a45cb52" providerId="ADAL" clId="{482A2E98-590F-B640-8463-9148B37C4C74}" dt="2020-08-24T20:03:31.588" v="47"/>
          <ac:spMkLst>
            <pc:docMk/>
            <pc:sldMk cId="421550480" sldId="294"/>
            <ac:spMk id="24" creationId="{E0709AF0-24F0-4486-B189-BE6386BDB198}"/>
          </ac:spMkLst>
        </pc:spChg>
        <pc:spChg chg="del">
          <ac:chgData name="Allen Bose" userId="407cbf1d-1ffe-4e60-b8bf-c8c50a45cb52" providerId="ADAL" clId="{482A2E98-590F-B640-8463-9148B37C4C74}" dt="2020-08-24T20:03:31.588" v="47"/>
          <ac:spMkLst>
            <pc:docMk/>
            <pc:sldMk cId="421550480" sldId="294"/>
            <ac:spMk id="25" creationId="{FBE3B62F-5853-4A3C-B050-6186351A7176}"/>
          </ac:spMkLst>
        </pc:spChg>
      </pc:sldChg>
      <pc:sldChg chg="delSp delDesignElem">
        <pc:chgData name="Allen Bose" userId="407cbf1d-1ffe-4e60-b8bf-c8c50a45cb52" providerId="ADAL" clId="{482A2E98-590F-B640-8463-9148B37C4C74}" dt="2020-08-24T20:03:31.588" v="47"/>
        <pc:sldMkLst>
          <pc:docMk/>
          <pc:sldMk cId="439273020" sldId="297"/>
        </pc:sldMkLst>
        <pc:spChg chg="del">
          <ac:chgData name="Allen Bose" userId="407cbf1d-1ffe-4e60-b8bf-c8c50a45cb52" providerId="ADAL" clId="{482A2E98-590F-B640-8463-9148B37C4C74}" dt="2020-08-24T20:03:31.588" v="47"/>
          <ac:spMkLst>
            <pc:docMk/>
            <pc:sldMk cId="439273020" sldId="297"/>
            <ac:spMk id="20" creationId="{42A5316D-ED2F-4F89-B4B4-8D9240B1A348}"/>
          </ac:spMkLst>
        </pc:spChg>
      </pc:sldChg>
      <pc:sldChg chg="addSp delSp modSp add del mod">
        <pc:chgData name="Allen Bose" userId="407cbf1d-1ffe-4e60-b8bf-c8c50a45cb52" providerId="ADAL" clId="{482A2E98-590F-B640-8463-9148B37C4C74}" dt="2020-08-24T20:22:22.390" v="375" actId="2696"/>
        <pc:sldMkLst>
          <pc:docMk/>
          <pc:sldMk cId="2027398650" sldId="299"/>
        </pc:sldMkLst>
        <pc:spChg chg="del">
          <ac:chgData name="Allen Bose" userId="407cbf1d-1ffe-4e60-b8bf-c8c50a45cb52" providerId="ADAL" clId="{482A2E98-590F-B640-8463-9148B37C4C74}" dt="2020-08-24T20:21:27.629" v="370" actId="478"/>
          <ac:spMkLst>
            <pc:docMk/>
            <pc:sldMk cId="2027398650" sldId="299"/>
            <ac:spMk id="15" creationId="{1CD2CFC7-DEA4-4513-AE3C-80D1ED240868}"/>
          </ac:spMkLst>
        </pc:spChg>
        <pc:spChg chg="del">
          <ac:chgData name="Allen Bose" userId="407cbf1d-1ffe-4e60-b8bf-c8c50a45cb52" providerId="ADAL" clId="{482A2E98-590F-B640-8463-9148B37C4C74}" dt="2020-08-24T20:21:27.629" v="370" actId="478"/>
          <ac:spMkLst>
            <pc:docMk/>
            <pc:sldMk cId="2027398650" sldId="299"/>
            <ac:spMk id="54" creationId="{9FA0138F-FCD7-4E0A-9275-1980E62C13BA}"/>
          </ac:spMkLst>
        </pc:spChg>
        <pc:spChg chg="del">
          <ac:chgData name="Allen Bose" userId="407cbf1d-1ffe-4e60-b8bf-c8c50a45cb52" providerId="ADAL" clId="{482A2E98-590F-B640-8463-9148B37C4C74}" dt="2020-08-24T20:21:27.629" v="370" actId="478"/>
          <ac:spMkLst>
            <pc:docMk/>
            <pc:sldMk cId="2027398650" sldId="299"/>
            <ac:spMk id="61" creationId="{0EBCD6B1-3383-4006-849D-1A25C0068916}"/>
          </ac:spMkLst>
        </pc:spChg>
        <pc:picChg chg="add del">
          <ac:chgData name="Allen Bose" userId="407cbf1d-1ffe-4e60-b8bf-c8c50a45cb52" providerId="ADAL" clId="{482A2E98-590F-B640-8463-9148B37C4C74}" dt="2020-08-24T20:22:21.311" v="374" actId="21"/>
          <ac:picMkLst>
            <pc:docMk/>
            <pc:sldMk cId="2027398650" sldId="299"/>
            <ac:picMk id="2" creationId="{FD9907FF-0602-5744-9C77-7183A677F027}"/>
          </ac:picMkLst>
        </pc:picChg>
        <pc:picChg chg="add del mod">
          <ac:chgData name="Allen Bose" userId="407cbf1d-1ffe-4e60-b8bf-c8c50a45cb52" providerId="ADAL" clId="{482A2E98-590F-B640-8463-9148B37C4C74}" dt="2020-08-24T20:20:30.504" v="361" actId="478"/>
          <ac:picMkLst>
            <pc:docMk/>
            <pc:sldMk cId="2027398650" sldId="299"/>
            <ac:picMk id="3" creationId="{5970B67A-B747-4292-BE1E-911ACE6EA4AC}"/>
          </ac:picMkLst>
        </pc:picChg>
        <pc:picChg chg="del">
          <ac:chgData name="Allen Bose" userId="407cbf1d-1ffe-4e60-b8bf-c8c50a45cb52" providerId="ADAL" clId="{482A2E98-590F-B640-8463-9148B37C4C74}" dt="2020-08-24T20:21:08.324" v="368" actId="478"/>
          <ac:picMkLst>
            <pc:docMk/>
            <pc:sldMk cId="2027398650" sldId="299"/>
            <ac:picMk id="5" creationId="{4ED8643D-4C64-4BCA-A9DD-91CABCFD189A}"/>
          </ac:picMkLst>
        </pc:picChg>
        <pc:picChg chg="del mod">
          <ac:chgData name="Allen Bose" userId="407cbf1d-1ffe-4e60-b8bf-c8c50a45cb52" providerId="ADAL" clId="{482A2E98-590F-B640-8463-9148B37C4C74}" dt="2020-08-24T20:21:06.066" v="366" actId="478"/>
          <ac:picMkLst>
            <pc:docMk/>
            <pc:sldMk cId="2027398650" sldId="299"/>
            <ac:picMk id="12" creationId="{5BDECE1E-71C2-4DBB-9356-8372E2F9C444}"/>
          </ac:picMkLst>
        </pc:picChg>
        <pc:picChg chg="del">
          <ac:chgData name="Allen Bose" userId="407cbf1d-1ffe-4e60-b8bf-c8c50a45cb52" providerId="ADAL" clId="{482A2E98-590F-B640-8463-9148B37C4C74}" dt="2020-08-24T20:21:27.629" v="370" actId="478"/>
          <ac:picMkLst>
            <pc:docMk/>
            <pc:sldMk cId="2027398650" sldId="299"/>
            <ac:picMk id="13" creationId="{DB99C0E2-8281-4AE0-AAA1-4F861E49C8FB}"/>
          </ac:picMkLst>
        </pc:picChg>
        <pc:picChg chg="del">
          <ac:chgData name="Allen Bose" userId="407cbf1d-1ffe-4e60-b8bf-c8c50a45cb52" providerId="ADAL" clId="{482A2E98-590F-B640-8463-9148B37C4C74}" dt="2020-08-24T20:21:07.046" v="367" actId="478"/>
          <ac:picMkLst>
            <pc:docMk/>
            <pc:sldMk cId="2027398650" sldId="299"/>
            <ac:picMk id="50" creationId="{F3DB64F8-0820-44F2-8CD9-9144102358FC}"/>
          </ac:picMkLst>
        </pc:picChg>
        <pc:picChg chg="del">
          <ac:chgData name="Allen Bose" userId="407cbf1d-1ffe-4e60-b8bf-c8c50a45cb52" providerId="ADAL" clId="{482A2E98-590F-B640-8463-9148B37C4C74}" dt="2020-08-24T20:21:09.593" v="369" actId="478"/>
          <ac:picMkLst>
            <pc:docMk/>
            <pc:sldMk cId="2027398650" sldId="299"/>
            <ac:picMk id="60" creationId="{EF0FA45A-774D-4E90-B7DD-8838D4D294C2}"/>
          </ac:picMkLst>
        </pc:picChg>
        <pc:cxnChg chg="del mod">
          <ac:chgData name="Allen Bose" userId="407cbf1d-1ffe-4e60-b8bf-c8c50a45cb52" providerId="ADAL" clId="{482A2E98-590F-B640-8463-9148B37C4C74}" dt="2020-08-24T20:21:27.629" v="370" actId="478"/>
          <ac:cxnSpMkLst>
            <pc:docMk/>
            <pc:sldMk cId="2027398650" sldId="299"/>
            <ac:cxnSpMk id="14" creationId="{5E452494-1178-4254-8522-F93369D770D3}"/>
          </ac:cxnSpMkLst>
        </pc:cxnChg>
        <pc:cxnChg chg="del">
          <ac:chgData name="Allen Bose" userId="407cbf1d-1ffe-4e60-b8bf-c8c50a45cb52" providerId="ADAL" clId="{482A2E98-590F-B640-8463-9148B37C4C74}" dt="2020-08-24T20:21:27.629" v="370" actId="478"/>
          <ac:cxnSpMkLst>
            <pc:docMk/>
            <pc:sldMk cId="2027398650" sldId="299"/>
            <ac:cxnSpMk id="34" creationId="{C8AE23C5-4508-4DEE-B95A-224321BFF251}"/>
          </ac:cxnSpMkLst>
        </pc:cxnChg>
        <pc:cxnChg chg="del">
          <ac:chgData name="Allen Bose" userId="407cbf1d-1ffe-4e60-b8bf-c8c50a45cb52" providerId="ADAL" clId="{482A2E98-590F-B640-8463-9148B37C4C74}" dt="2020-08-24T20:21:27.629" v="370" actId="478"/>
          <ac:cxnSpMkLst>
            <pc:docMk/>
            <pc:sldMk cId="2027398650" sldId="299"/>
            <ac:cxnSpMk id="39" creationId="{8F654A9B-9277-485E-93F8-5A52CA8479C3}"/>
          </ac:cxnSpMkLst>
        </pc:cxnChg>
        <pc:cxnChg chg="del">
          <ac:chgData name="Allen Bose" userId="407cbf1d-1ffe-4e60-b8bf-c8c50a45cb52" providerId="ADAL" clId="{482A2E98-590F-B640-8463-9148B37C4C74}" dt="2020-08-24T20:21:27.629" v="370" actId="478"/>
          <ac:cxnSpMkLst>
            <pc:docMk/>
            <pc:sldMk cId="2027398650" sldId="299"/>
            <ac:cxnSpMk id="49" creationId="{DBD9716C-77F1-4883-B5AB-A6C15AF0655A}"/>
          </ac:cxnSpMkLst>
        </pc:cxnChg>
        <pc:cxnChg chg="del mod">
          <ac:chgData name="Allen Bose" userId="407cbf1d-1ffe-4e60-b8bf-c8c50a45cb52" providerId="ADAL" clId="{482A2E98-590F-B640-8463-9148B37C4C74}" dt="2020-08-24T20:21:27.629" v="370" actId="478"/>
          <ac:cxnSpMkLst>
            <pc:docMk/>
            <pc:sldMk cId="2027398650" sldId="299"/>
            <ac:cxnSpMk id="53" creationId="{2F5642CC-3E93-48C1-AD9E-E9F7FF624D0D}"/>
          </ac:cxnSpMkLst>
        </pc:cxnChg>
        <pc:cxnChg chg="del">
          <ac:chgData name="Allen Bose" userId="407cbf1d-1ffe-4e60-b8bf-c8c50a45cb52" providerId="ADAL" clId="{482A2E98-590F-B640-8463-9148B37C4C74}" dt="2020-08-24T20:21:27.629" v="370" actId="478"/>
          <ac:cxnSpMkLst>
            <pc:docMk/>
            <pc:sldMk cId="2027398650" sldId="299"/>
            <ac:cxnSpMk id="58" creationId="{7F1966C7-F00E-4883-BE65-798D89451027}"/>
          </ac:cxnSpMkLst>
        </pc:cxnChg>
      </pc:sldChg>
      <pc:sldChg chg="add del">
        <pc:chgData name="Allen Bose" userId="407cbf1d-1ffe-4e60-b8bf-c8c50a45cb52" providerId="ADAL" clId="{482A2E98-590F-B640-8463-9148B37C4C74}" dt="2020-08-24T20:20:11.183" v="355" actId="2696"/>
        <pc:sldMkLst>
          <pc:docMk/>
          <pc:sldMk cId="2141168726" sldId="299"/>
        </pc:sldMkLst>
      </pc:sldChg>
      <pc:sldChg chg="add del">
        <pc:chgData name="Allen Bose" userId="407cbf1d-1ffe-4e60-b8bf-c8c50a45cb52" providerId="ADAL" clId="{482A2E98-590F-B640-8463-9148B37C4C74}" dt="2020-08-24T20:20:34.624" v="363"/>
        <pc:sldMkLst>
          <pc:docMk/>
          <pc:sldMk cId="513614898" sldId="300"/>
        </pc:sldMkLst>
      </pc:sldChg>
      <pc:sldChg chg="addSp delSp modSp add mod">
        <pc:chgData name="Allen Bose" userId="407cbf1d-1ffe-4e60-b8bf-c8c50a45cb52" providerId="ADAL" clId="{482A2E98-590F-B640-8463-9148B37C4C74}" dt="2020-08-24T20:36:41.593" v="701" actId="20577"/>
        <pc:sldMkLst>
          <pc:docMk/>
          <pc:sldMk cId="1743062689" sldId="300"/>
        </pc:sldMkLst>
        <pc:spChg chg="del">
          <ac:chgData name="Allen Bose" userId="407cbf1d-1ffe-4e60-b8bf-c8c50a45cb52" providerId="ADAL" clId="{482A2E98-590F-B640-8463-9148B37C4C74}" dt="2020-08-24T20:22:13.342" v="372" actId="478"/>
          <ac:spMkLst>
            <pc:docMk/>
            <pc:sldMk cId="1743062689" sldId="300"/>
            <ac:spMk id="2" creationId="{EA817C99-212B-E240-9749-7A882FC8761E}"/>
          </ac:spMkLst>
        </pc:spChg>
        <pc:spChg chg="del">
          <ac:chgData name="Allen Bose" userId="407cbf1d-1ffe-4e60-b8bf-c8c50a45cb52" providerId="ADAL" clId="{482A2E98-590F-B640-8463-9148B37C4C74}" dt="2020-08-24T20:22:13.342" v="372" actId="478"/>
          <ac:spMkLst>
            <pc:docMk/>
            <pc:sldMk cId="1743062689" sldId="300"/>
            <ac:spMk id="3" creationId="{EE88592C-97FF-2941-8358-0D93315276D2}"/>
          </ac:spMkLst>
        </pc:spChg>
        <pc:spChg chg="add mod">
          <ac:chgData name="Allen Bose" userId="407cbf1d-1ffe-4e60-b8bf-c8c50a45cb52" providerId="ADAL" clId="{482A2E98-590F-B640-8463-9148B37C4C74}" dt="2020-08-24T20:28:10.854" v="476" actId="1076"/>
          <ac:spMkLst>
            <pc:docMk/>
            <pc:sldMk cId="1743062689" sldId="300"/>
            <ac:spMk id="25" creationId="{01F73AEB-E046-3044-8A39-00098C5633FA}"/>
          </ac:spMkLst>
        </pc:spChg>
        <pc:spChg chg="add mod">
          <ac:chgData name="Allen Bose" userId="407cbf1d-1ffe-4e60-b8bf-c8c50a45cb52" providerId="ADAL" clId="{482A2E98-590F-B640-8463-9148B37C4C74}" dt="2020-08-24T20:28:41.457" v="499" actId="1076"/>
          <ac:spMkLst>
            <pc:docMk/>
            <pc:sldMk cId="1743062689" sldId="300"/>
            <ac:spMk id="26" creationId="{849760B1-17B0-4B4B-BA86-09E2915AB6DD}"/>
          </ac:spMkLst>
        </pc:spChg>
        <pc:spChg chg="add mod">
          <ac:chgData name="Allen Bose" userId="407cbf1d-1ffe-4e60-b8bf-c8c50a45cb52" providerId="ADAL" clId="{482A2E98-590F-B640-8463-9148B37C4C74}" dt="2020-08-24T20:29:00.487" v="523" actId="20577"/>
          <ac:spMkLst>
            <pc:docMk/>
            <pc:sldMk cId="1743062689" sldId="300"/>
            <ac:spMk id="27" creationId="{7DE891ED-6DCE-2F4D-A0B7-01F4520EF72D}"/>
          </ac:spMkLst>
        </pc:spChg>
        <pc:spChg chg="add mod">
          <ac:chgData name="Allen Bose" userId="407cbf1d-1ffe-4e60-b8bf-c8c50a45cb52" providerId="ADAL" clId="{482A2E98-590F-B640-8463-9148B37C4C74}" dt="2020-08-24T20:35:09.387" v="679" actId="14100"/>
          <ac:spMkLst>
            <pc:docMk/>
            <pc:sldMk cId="1743062689" sldId="300"/>
            <ac:spMk id="28" creationId="{6E346D11-0595-1B40-9C0E-F22C9F44B66A}"/>
          </ac:spMkLst>
        </pc:spChg>
        <pc:spChg chg="add mod">
          <ac:chgData name="Allen Bose" userId="407cbf1d-1ffe-4e60-b8bf-c8c50a45cb52" providerId="ADAL" clId="{482A2E98-590F-B640-8463-9148B37C4C74}" dt="2020-08-24T20:29:26.696" v="542" actId="20577"/>
          <ac:spMkLst>
            <pc:docMk/>
            <pc:sldMk cId="1743062689" sldId="300"/>
            <ac:spMk id="29" creationId="{D9913D6E-3808-3A49-92AC-C6DC75D65DA4}"/>
          </ac:spMkLst>
        </pc:spChg>
        <pc:spChg chg="add mod">
          <ac:chgData name="Allen Bose" userId="407cbf1d-1ffe-4e60-b8bf-c8c50a45cb52" providerId="ADAL" clId="{482A2E98-590F-B640-8463-9148B37C4C74}" dt="2020-08-24T20:35:05.725" v="678" actId="14100"/>
          <ac:spMkLst>
            <pc:docMk/>
            <pc:sldMk cId="1743062689" sldId="300"/>
            <ac:spMk id="30" creationId="{768C8534-26A2-F24F-B207-08BAC197CFA3}"/>
          </ac:spMkLst>
        </pc:spChg>
        <pc:spChg chg="add mod">
          <ac:chgData name="Allen Bose" userId="407cbf1d-1ffe-4e60-b8bf-c8c50a45cb52" providerId="ADAL" clId="{482A2E98-590F-B640-8463-9148B37C4C74}" dt="2020-08-24T20:30:49.304" v="644" actId="1076"/>
          <ac:spMkLst>
            <pc:docMk/>
            <pc:sldMk cId="1743062689" sldId="300"/>
            <ac:spMk id="31" creationId="{18BE658C-78CC-A44F-8791-FD169D983F85}"/>
          </ac:spMkLst>
        </pc:spChg>
        <pc:spChg chg="add mod">
          <ac:chgData name="Allen Bose" userId="407cbf1d-1ffe-4e60-b8bf-c8c50a45cb52" providerId="ADAL" clId="{482A2E98-590F-B640-8463-9148B37C4C74}" dt="2020-08-24T20:31:19.105" v="660" actId="20577"/>
          <ac:spMkLst>
            <pc:docMk/>
            <pc:sldMk cId="1743062689" sldId="300"/>
            <ac:spMk id="32" creationId="{18E52FBE-5E44-374D-A6AE-5B03EC672D61}"/>
          </ac:spMkLst>
        </pc:spChg>
        <pc:spChg chg="add mod">
          <ac:chgData name="Allen Bose" userId="407cbf1d-1ffe-4e60-b8bf-c8c50a45cb52" providerId="ADAL" clId="{482A2E98-590F-B640-8463-9148B37C4C74}" dt="2020-08-24T20:36:41.593" v="701" actId="20577"/>
          <ac:spMkLst>
            <pc:docMk/>
            <pc:sldMk cId="1743062689" sldId="300"/>
            <ac:spMk id="36" creationId="{0777EEE4-7FA7-E641-9058-D932B75DC853}"/>
          </ac:spMkLst>
        </pc:spChg>
        <pc:picChg chg="add mod">
          <ac:chgData name="Allen Bose" userId="407cbf1d-1ffe-4e60-b8bf-c8c50a45cb52" providerId="ADAL" clId="{482A2E98-590F-B640-8463-9148B37C4C74}" dt="2020-08-24T20:26:27.780" v="418" actId="1076"/>
          <ac:picMkLst>
            <pc:docMk/>
            <pc:sldMk cId="1743062689" sldId="300"/>
            <ac:picMk id="4" creationId="{F03E79DC-5CF9-1849-B9E2-5A15BB6488B6}"/>
          </ac:picMkLst>
        </pc:picChg>
        <pc:picChg chg="add del mod">
          <ac:chgData name="Allen Bose" userId="407cbf1d-1ffe-4e60-b8bf-c8c50a45cb52" providerId="ADAL" clId="{482A2E98-590F-B640-8463-9148B37C4C74}" dt="2020-08-24T20:35:27.666" v="682" actId="478"/>
          <ac:picMkLst>
            <pc:docMk/>
            <pc:sldMk cId="1743062689" sldId="300"/>
            <ac:picMk id="5" creationId="{6BA3575C-747C-E447-A108-364DE0C91FB0}"/>
          </ac:picMkLst>
        </pc:picChg>
        <pc:picChg chg="add del mod">
          <ac:chgData name="Allen Bose" userId="407cbf1d-1ffe-4e60-b8bf-c8c50a45cb52" providerId="ADAL" clId="{482A2E98-590F-B640-8463-9148B37C4C74}" dt="2020-08-24T20:25:46.277" v="410"/>
          <ac:picMkLst>
            <pc:docMk/>
            <pc:sldMk cId="1743062689" sldId="300"/>
            <ac:picMk id="18" creationId="{A0C120DE-9A68-384A-99D0-302EDC561F2A}"/>
          </ac:picMkLst>
        </pc:picChg>
        <pc:picChg chg="add mod">
          <ac:chgData name="Allen Bose" userId="407cbf1d-1ffe-4e60-b8bf-c8c50a45cb52" providerId="ADAL" clId="{482A2E98-590F-B640-8463-9148B37C4C74}" dt="2020-08-24T20:36:08.993" v="685" actId="1076"/>
          <ac:picMkLst>
            <pc:docMk/>
            <pc:sldMk cId="1743062689" sldId="300"/>
            <ac:picMk id="35" creationId="{97AEB3E3-10A0-B24A-8897-E3B629135DCC}"/>
          </ac:picMkLst>
        </pc:picChg>
        <pc:cxnChg chg="add mod">
          <ac:chgData name="Allen Bose" userId="407cbf1d-1ffe-4e60-b8bf-c8c50a45cb52" providerId="ADAL" clId="{482A2E98-590F-B640-8463-9148B37C4C74}" dt="2020-08-24T20:35:21.574" v="680" actId="166"/>
          <ac:cxnSpMkLst>
            <pc:docMk/>
            <pc:sldMk cId="1743062689" sldId="300"/>
            <ac:cxnSpMk id="7" creationId="{F0AB0351-CDFB-CD46-93C0-3CBE021E410A}"/>
          </ac:cxnSpMkLst>
        </pc:cxnChg>
        <pc:cxnChg chg="add mod">
          <ac:chgData name="Allen Bose" userId="407cbf1d-1ffe-4e60-b8bf-c8c50a45cb52" providerId="ADAL" clId="{482A2E98-590F-B640-8463-9148B37C4C74}" dt="2020-08-24T20:35:21.574" v="680" actId="166"/>
          <ac:cxnSpMkLst>
            <pc:docMk/>
            <pc:sldMk cId="1743062689" sldId="300"/>
            <ac:cxnSpMk id="9" creationId="{B1D27934-6CE9-724F-A31A-579443071293}"/>
          </ac:cxnSpMkLst>
        </pc:cxnChg>
        <pc:cxnChg chg="add mod">
          <ac:chgData name="Allen Bose" userId="407cbf1d-1ffe-4e60-b8bf-c8c50a45cb52" providerId="ADAL" clId="{482A2E98-590F-B640-8463-9148B37C4C74}" dt="2020-08-24T20:35:21.574" v="680" actId="166"/>
          <ac:cxnSpMkLst>
            <pc:docMk/>
            <pc:sldMk cId="1743062689" sldId="300"/>
            <ac:cxnSpMk id="10" creationId="{E37C21FF-EC0A-0B4D-B064-D0CD87B325B5}"/>
          </ac:cxnSpMkLst>
        </pc:cxnChg>
        <pc:cxnChg chg="add mod">
          <ac:chgData name="Allen Bose" userId="407cbf1d-1ffe-4e60-b8bf-c8c50a45cb52" providerId="ADAL" clId="{482A2E98-590F-B640-8463-9148B37C4C74}" dt="2020-08-24T20:35:21.574" v="680" actId="166"/>
          <ac:cxnSpMkLst>
            <pc:docMk/>
            <pc:sldMk cId="1743062689" sldId="300"/>
            <ac:cxnSpMk id="11" creationId="{D9B8169A-F346-0B4D-BCF3-DE8F006102D9}"/>
          </ac:cxnSpMkLst>
        </pc:cxnChg>
        <pc:cxnChg chg="add mod">
          <ac:chgData name="Allen Bose" userId="407cbf1d-1ffe-4e60-b8bf-c8c50a45cb52" providerId="ADAL" clId="{482A2E98-590F-B640-8463-9148B37C4C74}" dt="2020-08-24T20:35:21.574" v="680" actId="166"/>
          <ac:cxnSpMkLst>
            <pc:docMk/>
            <pc:sldMk cId="1743062689" sldId="300"/>
            <ac:cxnSpMk id="12" creationId="{19901F06-049A-054A-9010-0EE6DD8792A5}"/>
          </ac:cxnSpMkLst>
        </pc:cxnChg>
        <pc:cxnChg chg="add mod">
          <ac:chgData name="Allen Bose" userId="407cbf1d-1ffe-4e60-b8bf-c8c50a45cb52" providerId="ADAL" clId="{482A2E98-590F-B640-8463-9148B37C4C74}" dt="2020-08-24T20:35:21.574" v="680" actId="166"/>
          <ac:cxnSpMkLst>
            <pc:docMk/>
            <pc:sldMk cId="1743062689" sldId="300"/>
            <ac:cxnSpMk id="15" creationId="{5E657A0E-C18B-B447-A2F2-B07C618F8981}"/>
          </ac:cxnSpMkLst>
        </pc:cxnChg>
        <pc:cxnChg chg="add mod">
          <ac:chgData name="Allen Bose" userId="407cbf1d-1ffe-4e60-b8bf-c8c50a45cb52" providerId="ADAL" clId="{482A2E98-590F-B640-8463-9148B37C4C74}" dt="2020-08-24T20:35:21.574" v="680" actId="166"/>
          <ac:cxnSpMkLst>
            <pc:docMk/>
            <pc:sldMk cId="1743062689" sldId="300"/>
            <ac:cxnSpMk id="19" creationId="{61A1A011-A2F4-E747-9B65-457AC0AE7210}"/>
          </ac:cxnSpMkLst>
        </pc:cxnChg>
        <pc:cxnChg chg="add mod">
          <ac:chgData name="Allen Bose" userId="407cbf1d-1ffe-4e60-b8bf-c8c50a45cb52" providerId="ADAL" clId="{482A2E98-590F-B640-8463-9148B37C4C74}" dt="2020-08-24T20:35:21.574" v="680" actId="166"/>
          <ac:cxnSpMkLst>
            <pc:docMk/>
            <pc:sldMk cId="1743062689" sldId="300"/>
            <ac:cxnSpMk id="20" creationId="{89992598-02D5-9E47-9C4A-2B51EF9BD166}"/>
          </ac:cxnSpMkLst>
        </pc:cxnChg>
        <pc:cxnChg chg="add del">
          <ac:chgData name="Allen Bose" userId="407cbf1d-1ffe-4e60-b8bf-c8c50a45cb52" providerId="ADAL" clId="{482A2E98-590F-B640-8463-9148B37C4C74}" dt="2020-08-24T20:26:24.140" v="416" actId="11529"/>
          <ac:cxnSpMkLst>
            <pc:docMk/>
            <pc:sldMk cId="1743062689" sldId="300"/>
            <ac:cxnSpMk id="22" creationId="{AC38C5C9-BC9A-DC4D-B3CA-8652DB996827}"/>
          </ac:cxnSpMkLst>
        </pc:cxnChg>
        <pc:cxnChg chg="add mod">
          <ac:chgData name="Allen Bose" userId="407cbf1d-1ffe-4e60-b8bf-c8c50a45cb52" providerId="ADAL" clId="{482A2E98-590F-B640-8463-9148B37C4C74}" dt="2020-08-24T20:36:22.620" v="688" actId="1076"/>
          <ac:cxnSpMkLst>
            <pc:docMk/>
            <pc:sldMk cId="1743062689" sldId="300"/>
            <ac:cxnSpMk id="24" creationId="{4EFBA300-EA81-9E4E-B5AB-3529100DD7C2}"/>
          </ac:cxnSpMkLst>
        </pc:cxnChg>
      </pc:sldChg>
      <pc:sldChg chg="addSp delSp modSp add mod">
        <pc:chgData name="Allen Bose" userId="407cbf1d-1ffe-4e60-b8bf-c8c50a45cb52" providerId="ADAL" clId="{482A2E98-590F-B640-8463-9148B37C4C74}" dt="2020-08-24T20:42:12.317" v="855" actId="478"/>
        <pc:sldMkLst>
          <pc:docMk/>
          <pc:sldMk cId="2322705088" sldId="302"/>
        </pc:sldMkLst>
        <pc:spChg chg="add mod">
          <ac:chgData name="Allen Bose" userId="407cbf1d-1ffe-4e60-b8bf-c8c50a45cb52" providerId="ADAL" clId="{482A2E98-590F-B640-8463-9148B37C4C74}" dt="2020-08-24T20:38:23.554" v="727" actId="207"/>
          <ac:spMkLst>
            <pc:docMk/>
            <pc:sldMk cId="2322705088" sldId="302"/>
            <ac:spMk id="6" creationId="{1062E5DB-1249-1F4A-A319-C1B27A62D148}"/>
          </ac:spMkLst>
        </pc:spChg>
        <pc:spChg chg="mod">
          <ac:chgData name="Allen Bose" userId="407cbf1d-1ffe-4e60-b8bf-c8c50a45cb52" providerId="ADAL" clId="{482A2E98-590F-B640-8463-9148B37C4C74}" dt="2020-08-24T20:37:59.414" v="720" actId="1076"/>
          <ac:spMkLst>
            <pc:docMk/>
            <pc:sldMk cId="2322705088" sldId="302"/>
            <ac:spMk id="26" creationId="{849760B1-17B0-4B4B-BA86-09E2915AB6DD}"/>
          </ac:spMkLst>
        </pc:spChg>
        <pc:spChg chg="mod">
          <ac:chgData name="Allen Bose" userId="407cbf1d-1ffe-4e60-b8bf-c8c50a45cb52" providerId="ADAL" clId="{482A2E98-590F-B640-8463-9148B37C4C74}" dt="2020-08-24T20:39:29.893" v="758" actId="20577"/>
          <ac:spMkLst>
            <pc:docMk/>
            <pc:sldMk cId="2322705088" sldId="302"/>
            <ac:spMk id="27" creationId="{7DE891ED-6DCE-2F4D-A0B7-01F4520EF72D}"/>
          </ac:spMkLst>
        </pc:spChg>
        <pc:spChg chg="mod">
          <ac:chgData name="Allen Bose" userId="407cbf1d-1ffe-4e60-b8bf-c8c50a45cb52" providerId="ADAL" clId="{482A2E98-590F-B640-8463-9148B37C4C74}" dt="2020-08-24T20:42:05.462" v="854" actId="1076"/>
          <ac:spMkLst>
            <pc:docMk/>
            <pc:sldMk cId="2322705088" sldId="302"/>
            <ac:spMk id="28" creationId="{6E346D11-0595-1B40-9C0E-F22C9F44B66A}"/>
          </ac:spMkLst>
        </pc:spChg>
        <pc:spChg chg="mod">
          <ac:chgData name="Allen Bose" userId="407cbf1d-1ffe-4e60-b8bf-c8c50a45cb52" providerId="ADAL" clId="{482A2E98-590F-B640-8463-9148B37C4C74}" dt="2020-08-24T20:37:37.008" v="704" actId="14100"/>
          <ac:spMkLst>
            <pc:docMk/>
            <pc:sldMk cId="2322705088" sldId="302"/>
            <ac:spMk id="30" creationId="{768C8534-26A2-F24F-B207-08BAC197CFA3}"/>
          </ac:spMkLst>
        </pc:spChg>
        <pc:spChg chg="mod">
          <ac:chgData name="Allen Bose" userId="407cbf1d-1ffe-4e60-b8bf-c8c50a45cb52" providerId="ADAL" clId="{482A2E98-590F-B640-8463-9148B37C4C74}" dt="2020-08-24T20:40:17.415" v="793" actId="1035"/>
          <ac:spMkLst>
            <pc:docMk/>
            <pc:sldMk cId="2322705088" sldId="302"/>
            <ac:spMk id="31" creationId="{18BE658C-78CC-A44F-8791-FD169D983F85}"/>
          </ac:spMkLst>
        </pc:spChg>
        <pc:spChg chg="mod">
          <ac:chgData name="Allen Bose" userId="407cbf1d-1ffe-4e60-b8bf-c8c50a45cb52" providerId="ADAL" clId="{482A2E98-590F-B640-8463-9148B37C4C74}" dt="2020-08-24T20:41:51.585" v="851" actId="20577"/>
          <ac:spMkLst>
            <pc:docMk/>
            <pc:sldMk cId="2322705088" sldId="302"/>
            <ac:spMk id="32" creationId="{18E52FBE-5E44-374D-A6AE-5B03EC672D61}"/>
          </ac:spMkLst>
        </pc:spChg>
        <pc:spChg chg="add mod">
          <ac:chgData name="Allen Bose" userId="407cbf1d-1ffe-4e60-b8bf-c8c50a45cb52" providerId="ADAL" clId="{482A2E98-590F-B640-8463-9148B37C4C74}" dt="2020-08-24T20:40:50.471" v="811" actId="20577"/>
          <ac:spMkLst>
            <pc:docMk/>
            <pc:sldMk cId="2322705088" sldId="302"/>
            <ac:spMk id="34" creationId="{66CB5E56-892B-0147-9137-A807DEFEA876}"/>
          </ac:spMkLst>
        </pc:spChg>
        <pc:spChg chg="add mod">
          <ac:chgData name="Allen Bose" userId="407cbf1d-1ffe-4e60-b8bf-c8c50a45cb52" providerId="ADAL" clId="{482A2E98-590F-B640-8463-9148B37C4C74}" dt="2020-08-24T20:41:31.144" v="827" actId="1076"/>
          <ac:spMkLst>
            <pc:docMk/>
            <pc:sldMk cId="2322705088" sldId="302"/>
            <ac:spMk id="36" creationId="{52D7BB93-FFC3-5D4C-91C0-9DA6BB2FA39C}"/>
          </ac:spMkLst>
        </pc:spChg>
        <pc:picChg chg="add del mod">
          <ac:chgData name="Allen Bose" userId="407cbf1d-1ffe-4e60-b8bf-c8c50a45cb52" providerId="ADAL" clId="{482A2E98-590F-B640-8463-9148B37C4C74}" dt="2020-08-24T20:34:06.007" v="670" actId="21"/>
          <ac:picMkLst>
            <pc:docMk/>
            <pc:sldMk cId="2322705088" sldId="302"/>
            <ac:picMk id="2" creationId="{2CA6B858-A0BD-C043-A7EC-256861BBB850}"/>
          </ac:picMkLst>
        </pc:picChg>
        <pc:picChg chg="add">
          <ac:chgData name="Allen Bose" userId="407cbf1d-1ffe-4e60-b8bf-c8c50a45cb52" providerId="ADAL" clId="{482A2E98-590F-B640-8463-9148B37C4C74}" dt="2020-08-24T20:37:14.169" v="702"/>
          <ac:picMkLst>
            <pc:docMk/>
            <pc:sldMk cId="2322705088" sldId="302"/>
            <ac:picMk id="3" creationId="{9172E986-00EE-4345-8BDD-73B1368EEC92}"/>
          </ac:picMkLst>
        </pc:picChg>
        <pc:picChg chg="del">
          <ac:chgData name="Allen Bose" userId="407cbf1d-1ffe-4e60-b8bf-c8c50a45cb52" providerId="ADAL" clId="{482A2E98-590F-B640-8463-9148B37C4C74}" dt="2020-08-24T20:32:56.588" v="664" actId="478"/>
          <ac:picMkLst>
            <pc:docMk/>
            <pc:sldMk cId="2322705088" sldId="302"/>
            <ac:picMk id="5" creationId="{6BA3575C-747C-E447-A108-364DE0C91FB0}"/>
          </ac:picMkLst>
        </pc:picChg>
        <pc:cxnChg chg="mod">
          <ac:chgData name="Allen Bose" userId="407cbf1d-1ffe-4e60-b8bf-c8c50a45cb52" providerId="ADAL" clId="{482A2E98-590F-B640-8463-9148B37C4C74}" dt="2020-08-24T20:37:49.645" v="706" actId="1076"/>
          <ac:cxnSpMkLst>
            <pc:docMk/>
            <pc:sldMk cId="2322705088" sldId="302"/>
            <ac:cxnSpMk id="7" creationId="{F0AB0351-CDFB-CD46-93C0-3CBE021E410A}"/>
          </ac:cxnSpMkLst>
        </pc:cxnChg>
        <pc:cxnChg chg="mod">
          <ac:chgData name="Allen Bose" userId="407cbf1d-1ffe-4e60-b8bf-c8c50a45cb52" providerId="ADAL" clId="{482A2E98-590F-B640-8463-9148B37C4C74}" dt="2020-08-24T20:37:33.993" v="703" actId="166"/>
          <ac:cxnSpMkLst>
            <pc:docMk/>
            <pc:sldMk cId="2322705088" sldId="302"/>
            <ac:cxnSpMk id="9" creationId="{B1D27934-6CE9-724F-A31A-579443071293}"/>
          </ac:cxnSpMkLst>
        </pc:cxnChg>
        <pc:cxnChg chg="mod">
          <ac:chgData name="Allen Bose" userId="407cbf1d-1ffe-4e60-b8bf-c8c50a45cb52" providerId="ADAL" clId="{482A2E98-590F-B640-8463-9148B37C4C74}" dt="2020-08-24T20:37:40.699" v="705" actId="166"/>
          <ac:cxnSpMkLst>
            <pc:docMk/>
            <pc:sldMk cId="2322705088" sldId="302"/>
            <ac:cxnSpMk id="10" creationId="{E37C21FF-EC0A-0B4D-B064-D0CD87B325B5}"/>
          </ac:cxnSpMkLst>
        </pc:cxnChg>
        <pc:cxnChg chg="mod">
          <ac:chgData name="Allen Bose" userId="407cbf1d-1ffe-4e60-b8bf-c8c50a45cb52" providerId="ADAL" clId="{482A2E98-590F-B640-8463-9148B37C4C74}" dt="2020-08-24T20:40:12.137" v="785" actId="1035"/>
          <ac:cxnSpMkLst>
            <pc:docMk/>
            <pc:sldMk cId="2322705088" sldId="302"/>
            <ac:cxnSpMk id="11" creationId="{D9B8169A-F346-0B4D-BCF3-DE8F006102D9}"/>
          </ac:cxnSpMkLst>
        </pc:cxnChg>
        <pc:cxnChg chg="mod">
          <ac:chgData name="Allen Bose" userId="407cbf1d-1ffe-4e60-b8bf-c8c50a45cb52" providerId="ADAL" clId="{482A2E98-590F-B640-8463-9148B37C4C74}" dt="2020-08-24T20:41:37.864" v="828" actId="1076"/>
          <ac:cxnSpMkLst>
            <pc:docMk/>
            <pc:sldMk cId="2322705088" sldId="302"/>
            <ac:cxnSpMk id="12" creationId="{19901F06-049A-054A-9010-0EE6DD8792A5}"/>
          </ac:cxnSpMkLst>
        </pc:cxnChg>
        <pc:cxnChg chg="del mod">
          <ac:chgData name="Allen Bose" userId="407cbf1d-1ffe-4e60-b8bf-c8c50a45cb52" providerId="ADAL" clId="{482A2E98-590F-B640-8463-9148B37C4C74}" dt="2020-08-24T20:42:12.317" v="855" actId="478"/>
          <ac:cxnSpMkLst>
            <pc:docMk/>
            <pc:sldMk cId="2322705088" sldId="302"/>
            <ac:cxnSpMk id="15" creationId="{5E657A0E-C18B-B447-A2F2-B07C618F8981}"/>
          </ac:cxnSpMkLst>
        </pc:cxnChg>
        <pc:cxnChg chg="mod">
          <ac:chgData name="Allen Bose" userId="407cbf1d-1ffe-4e60-b8bf-c8c50a45cb52" providerId="ADAL" clId="{482A2E98-590F-B640-8463-9148B37C4C74}" dt="2020-08-24T20:38:53.864" v="729" actId="14100"/>
          <ac:cxnSpMkLst>
            <pc:docMk/>
            <pc:sldMk cId="2322705088" sldId="302"/>
            <ac:cxnSpMk id="19" creationId="{61A1A011-A2F4-E747-9B65-457AC0AE7210}"/>
          </ac:cxnSpMkLst>
        </pc:cxnChg>
        <pc:cxnChg chg="mod">
          <ac:chgData name="Allen Bose" userId="407cbf1d-1ffe-4e60-b8bf-c8c50a45cb52" providerId="ADAL" clId="{482A2E98-590F-B640-8463-9148B37C4C74}" dt="2020-08-24T20:42:00.930" v="853" actId="1076"/>
          <ac:cxnSpMkLst>
            <pc:docMk/>
            <pc:sldMk cId="2322705088" sldId="302"/>
            <ac:cxnSpMk id="20" creationId="{89992598-02D5-9E47-9C4A-2B51EF9BD166}"/>
          </ac:cxnSpMkLst>
        </pc:cxnChg>
        <pc:cxnChg chg="del mod">
          <ac:chgData name="Allen Bose" userId="407cbf1d-1ffe-4e60-b8bf-c8c50a45cb52" providerId="ADAL" clId="{482A2E98-590F-B640-8463-9148B37C4C74}" dt="2020-08-24T20:39:39.883" v="759" actId="478"/>
          <ac:cxnSpMkLst>
            <pc:docMk/>
            <pc:sldMk cId="2322705088" sldId="302"/>
            <ac:cxnSpMk id="24" creationId="{4EFBA300-EA81-9E4E-B5AB-3529100DD7C2}"/>
          </ac:cxnSpMkLst>
        </pc:cxnChg>
        <pc:cxnChg chg="add mod">
          <ac:chgData name="Allen Bose" userId="407cbf1d-1ffe-4e60-b8bf-c8c50a45cb52" providerId="ADAL" clId="{482A2E98-590F-B640-8463-9148B37C4C74}" dt="2020-08-24T20:40:32.062" v="795" actId="1076"/>
          <ac:cxnSpMkLst>
            <pc:docMk/>
            <pc:sldMk cId="2322705088" sldId="302"/>
            <ac:cxnSpMk id="33" creationId="{A24A1D65-05BA-1D4C-8CB3-111178FDEFAA}"/>
          </ac:cxnSpMkLst>
        </pc:cxnChg>
        <pc:cxnChg chg="add mod">
          <ac:chgData name="Allen Bose" userId="407cbf1d-1ffe-4e60-b8bf-c8c50a45cb52" providerId="ADAL" clId="{482A2E98-590F-B640-8463-9148B37C4C74}" dt="2020-08-24T20:41:02.232" v="813" actId="1076"/>
          <ac:cxnSpMkLst>
            <pc:docMk/>
            <pc:sldMk cId="2322705088" sldId="302"/>
            <ac:cxnSpMk id="35" creationId="{81F744AA-8617-994A-BA56-2B6B345721A4}"/>
          </ac:cxnSpMkLst>
        </pc:cxnChg>
      </pc:sldChg>
      <pc:sldChg chg="add del">
        <pc:chgData name="Allen Bose" userId="407cbf1d-1ffe-4e60-b8bf-c8c50a45cb52" providerId="ADAL" clId="{482A2E98-590F-B640-8463-9148B37C4C74}" dt="2020-08-24T20:42:55.313" v="857"/>
        <pc:sldMkLst>
          <pc:docMk/>
          <pc:sldMk cId="1773254747" sldId="303"/>
        </pc:sldMkLst>
      </pc:sldChg>
      <pc:sldChg chg="addSp delSp modSp add mod">
        <pc:chgData name="Allen Bose" userId="407cbf1d-1ffe-4e60-b8bf-c8c50a45cb52" providerId="ADAL" clId="{482A2E98-590F-B640-8463-9148B37C4C74}" dt="2020-08-24T20:55:48.602" v="1197" actId="1037"/>
        <pc:sldMkLst>
          <pc:docMk/>
          <pc:sldMk cId="3281299232" sldId="303"/>
        </pc:sldMkLst>
        <pc:spChg chg="mod">
          <ac:chgData name="Allen Bose" userId="407cbf1d-1ffe-4e60-b8bf-c8c50a45cb52" providerId="ADAL" clId="{482A2E98-590F-B640-8463-9148B37C4C74}" dt="2020-08-24T20:43:57.273" v="905" actId="20577"/>
          <ac:spMkLst>
            <pc:docMk/>
            <pc:sldMk cId="3281299232" sldId="303"/>
            <ac:spMk id="25" creationId="{01F73AEB-E046-3044-8A39-00098C5633FA}"/>
          </ac:spMkLst>
        </pc:spChg>
        <pc:spChg chg="mod">
          <ac:chgData name="Allen Bose" userId="407cbf1d-1ffe-4e60-b8bf-c8c50a45cb52" providerId="ADAL" clId="{482A2E98-590F-B640-8463-9148B37C4C74}" dt="2020-08-24T20:45:38.706" v="949" actId="1036"/>
          <ac:spMkLst>
            <pc:docMk/>
            <pc:sldMk cId="3281299232" sldId="303"/>
            <ac:spMk id="26" creationId="{849760B1-17B0-4B4B-BA86-09E2915AB6DD}"/>
          </ac:spMkLst>
        </pc:spChg>
        <pc:spChg chg="del">
          <ac:chgData name="Allen Bose" userId="407cbf1d-1ffe-4e60-b8bf-c8c50a45cb52" providerId="ADAL" clId="{482A2E98-590F-B640-8463-9148B37C4C74}" dt="2020-08-24T20:45:54.222" v="950" actId="478"/>
          <ac:spMkLst>
            <pc:docMk/>
            <pc:sldMk cId="3281299232" sldId="303"/>
            <ac:spMk id="27" creationId="{7DE891ED-6DCE-2F4D-A0B7-01F4520EF72D}"/>
          </ac:spMkLst>
        </pc:spChg>
        <pc:spChg chg="del">
          <ac:chgData name="Allen Bose" userId="407cbf1d-1ffe-4e60-b8bf-c8c50a45cb52" providerId="ADAL" clId="{482A2E98-590F-B640-8463-9148B37C4C74}" dt="2020-08-24T20:46:22.532" v="960" actId="478"/>
          <ac:spMkLst>
            <pc:docMk/>
            <pc:sldMk cId="3281299232" sldId="303"/>
            <ac:spMk id="28" creationId="{6E346D11-0595-1B40-9C0E-F22C9F44B66A}"/>
          </ac:spMkLst>
        </pc:spChg>
        <pc:spChg chg="del">
          <ac:chgData name="Allen Bose" userId="407cbf1d-1ffe-4e60-b8bf-c8c50a45cb52" providerId="ADAL" clId="{482A2E98-590F-B640-8463-9148B37C4C74}" dt="2020-08-24T20:45:54.222" v="950" actId="478"/>
          <ac:spMkLst>
            <pc:docMk/>
            <pc:sldMk cId="3281299232" sldId="303"/>
            <ac:spMk id="29" creationId="{D9913D6E-3808-3A49-92AC-C6DC75D65DA4}"/>
          </ac:spMkLst>
        </pc:spChg>
        <pc:spChg chg="mod">
          <ac:chgData name="Allen Bose" userId="407cbf1d-1ffe-4e60-b8bf-c8c50a45cb52" providerId="ADAL" clId="{482A2E98-590F-B640-8463-9148B37C4C74}" dt="2020-08-24T20:47:37.395" v="1030" actId="14100"/>
          <ac:spMkLst>
            <pc:docMk/>
            <pc:sldMk cId="3281299232" sldId="303"/>
            <ac:spMk id="30" creationId="{768C8534-26A2-F24F-B207-08BAC197CFA3}"/>
          </ac:spMkLst>
        </pc:spChg>
        <pc:spChg chg="del mod">
          <ac:chgData name="Allen Bose" userId="407cbf1d-1ffe-4e60-b8bf-c8c50a45cb52" providerId="ADAL" clId="{482A2E98-590F-B640-8463-9148B37C4C74}" dt="2020-08-24T20:46:14.374" v="958" actId="478"/>
          <ac:spMkLst>
            <pc:docMk/>
            <pc:sldMk cId="3281299232" sldId="303"/>
            <ac:spMk id="31" creationId="{18BE658C-78CC-A44F-8791-FD169D983F85}"/>
          </ac:spMkLst>
        </pc:spChg>
        <pc:spChg chg="del mod">
          <ac:chgData name="Allen Bose" userId="407cbf1d-1ffe-4e60-b8bf-c8c50a45cb52" providerId="ADAL" clId="{482A2E98-590F-B640-8463-9148B37C4C74}" dt="2020-08-24T20:46:05.913" v="953" actId="21"/>
          <ac:spMkLst>
            <pc:docMk/>
            <pc:sldMk cId="3281299232" sldId="303"/>
            <ac:spMk id="32" creationId="{18E52FBE-5E44-374D-A6AE-5B03EC672D61}"/>
          </ac:spMkLst>
        </pc:spChg>
        <pc:spChg chg="add mod">
          <ac:chgData name="Allen Bose" userId="407cbf1d-1ffe-4e60-b8bf-c8c50a45cb52" providerId="ADAL" clId="{482A2E98-590F-B640-8463-9148B37C4C74}" dt="2020-08-24T20:47:42.613" v="1031" actId="1076"/>
          <ac:spMkLst>
            <pc:docMk/>
            <pc:sldMk cId="3281299232" sldId="303"/>
            <ac:spMk id="33" creationId="{ADE0C04D-2194-FE4C-AAD8-8221433D7E41}"/>
          </ac:spMkLst>
        </pc:spChg>
        <pc:spChg chg="del">
          <ac:chgData name="Allen Bose" userId="407cbf1d-1ffe-4e60-b8bf-c8c50a45cb52" providerId="ADAL" clId="{482A2E98-590F-B640-8463-9148B37C4C74}" dt="2020-08-24T20:45:54.222" v="950" actId="478"/>
          <ac:spMkLst>
            <pc:docMk/>
            <pc:sldMk cId="3281299232" sldId="303"/>
            <ac:spMk id="36" creationId="{0777EEE4-7FA7-E641-9058-D932B75DC853}"/>
          </ac:spMkLst>
        </pc:spChg>
        <pc:spChg chg="add mod">
          <ac:chgData name="Allen Bose" userId="407cbf1d-1ffe-4e60-b8bf-c8c50a45cb52" providerId="ADAL" clId="{482A2E98-590F-B640-8463-9148B37C4C74}" dt="2020-08-24T20:55:39.457" v="1194" actId="1076"/>
          <ac:spMkLst>
            <pc:docMk/>
            <pc:sldMk cId="3281299232" sldId="303"/>
            <ac:spMk id="38" creationId="{D4B5B391-B158-4C46-97EB-8D46107A6E9F}"/>
          </ac:spMkLst>
        </pc:spChg>
        <pc:picChg chg="add">
          <ac:chgData name="Allen Bose" userId="407cbf1d-1ffe-4e60-b8bf-c8c50a45cb52" providerId="ADAL" clId="{482A2E98-590F-B640-8463-9148B37C4C74}" dt="2020-08-24T20:43:13.708" v="862"/>
          <ac:picMkLst>
            <pc:docMk/>
            <pc:sldMk cId="3281299232" sldId="303"/>
            <ac:picMk id="2" creationId="{02AA7566-36DB-D746-AA01-263BF2FA4C68}"/>
          </ac:picMkLst>
        </pc:picChg>
        <pc:picChg chg="del">
          <ac:chgData name="Allen Bose" userId="407cbf1d-1ffe-4e60-b8bf-c8c50a45cb52" providerId="ADAL" clId="{482A2E98-590F-B640-8463-9148B37C4C74}" dt="2020-08-24T20:42:59.870" v="859" actId="478"/>
          <ac:picMkLst>
            <pc:docMk/>
            <pc:sldMk cId="3281299232" sldId="303"/>
            <ac:picMk id="35" creationId="{97AEB3E3-10A0-B24A-8897-E3B629135DCC}"/>
          </ac:picMkLst>
        </pc:picChg>
        <pc:cxnChg chg="add mod">
          <ac:chgData name="Allen Bose" userId="407cbf1d-1ffe-4e60-b8bf-c8c50a45cb52" providerId="ADAL" clId="{482A2E98-590F-B640-8463-9148B37C4C74}" dt="2020-08-24T20:45:32.972" v="943" actId="1036"/>
          <ac:cxnSpMkLst>
            <pc:docMk/>
            <pc:sldMk cId="3281299232" sldId="303"/>
            <ac:cxnSpMk id="6" creationId="{805D8BAC-E85D-8A43-8B67-BB0110D73F52}"/>
          </ac:cxnSpMkLst>
        </pc:cxnChg>
        <pc:cxnChg chg="mod">
          <ac:chgData name="Allen Bose" userId="407cbf1d-1ffe-4e60-b8bf-c8c50a45cb52" providerId="ADAL" clId="{482A2E98-590F-B640-8463-9148B37C4C74}" dt="2020-08-24T20:45:32.972" v="943" actId="1036"/>
          <ac:cxnSpMkLst>
            <pc:docMk/>
            <pc:sldMk cId="3281299232" sldId="303"/>
            <ac:cxnSpMk id="7" creationId="{F0AB0351-CDFB-CD46-93C0-3CBE021E410A}"/>
          </ac:cxnSpMkLst>
        </pc:cxnChg>
        <pc:cxnChg chg="mod">
          <ac:chgData name="Allen Bose" userId="407cbf1d-1ffe-4e60-b8bf-c8c50a45cb52" providerId="ADAL" clId="{482A2E98-590F-B640-8463-9148B37C4C74}" dt="2020-08-24T20:43:34.921" v="864" actId="1076"/>
          <ac:cxnSpMkLst>
            <pc:docMk/>
            <pc:sldMk cId="3281299232" sldId="303"/>
            <ac:cxnSpMk id="9" creationId="{B1D27934-6CE9-724F-A31A-579443071293}"/>
          </ac:cxnSpMkLst>
        </pc:cxnChg>
        <pc:cxnChg chg="mod">
          <ac:chgData name="Allen Bose" userId="407cbf1d-1ffe-4e60-b8bf-c8c50a45cb52" providerId="ADAL" clId="{482A2E98-590F-B640-8463-9148B37C4C74}" dt="2020-08-24T20:46:35.122" v="964" actId="1076"/>
          <ac:cxnSpMkLst>
            <pc:docMk/>
            <pc:sldMk cId="3281299232" sldId="303"/>
            <ac:cxnSpMk id="10" creationId="{E37C21FF-EC0A-0B4D-B064-D0CD87B325B5}"/>
          </ac:cxnSpMkLst>
        </pc:cxnChg>
        <pc:cxnChg chg="del mod">
          <ac:chgData name="Allen Bose" userId="407cbf1d-1ffe-4e60-b8bf-c8c50a45cb52" providerId="ADAL" clId="{482A2E98-590F-B640-8463-9148B37C4C74}" dt="2020-08-24T20:46:09.939" v="955" actId="478"/>
          <ac:cxnSpMkLst>
            <pc:docMk/>
            <pc:sldMk cId="3281299232" sldId="303"/>
            <ac:cxnSpMk id="11" creationId="{D9B8169A-F346-0B4D-BCF3-DE8F006102D9}"/>
          </ac:cxnSpMkLst>
        </pc:cxnChg>
        <pc:cxnChg chg="del mod">
          <ac:chgData name="Allen Bose" userId="407cbf1d-1ffe-4e60-b8bf-c8c50a45cb52" providerId="ADAL" clId="{482A2E98-590F-B640-8463-9148B37C4C74}" dt="2020-08-24T20:46:07.440" v="954" actId="478"/>
          <ac:cxnSpMkLst>
            <pc:docMk/>
            <pc:sldMk cId="3281299232" sldId="303"/>
            <ac:cxnSpMk id="12" creationId="{19901F06-049A-054A-9010-0EE6DD8792A5}"/>
          </ac:cxnSpMkLst>
        </pc:cxnChg>
        <pc:cxnChg chg="del mod">
          <ac:chgData name="Allen Bose" userId="407cbf1d-1ffe-4e60-b8bf-c8c50a45cb52" providerId="ADAL" clId="{482A2E98-590F-B640-8463-9148B37C4C74}" dt="2020-08-24T20:45:54.222" v="950" actId="478"/>
          <ac:cxnSpMkLst>
            <pc:docMk/>
            <pc:sldMk cId="3281299232" sldId="303"/>
            <ac:cxnSpMk id="15" creationId="{5E657A0E-C18B-B447-A2F2-B07C618F8981}"/>
          </ac:cxnSpMkLst>
        </pc:cxnChg>
        <pc:cxnChg chg="del mod">
          <ac:chgData name="Allen Bose" userId="407cbf1d-1ffe-4e60-b8bf-c8c50a45cb52" providerId="ADAL" clId="{482A2E98-590F-B640-8463-9148B37C4C74}" dt="2020-08-24T20:45:54.222" v="950" actId="478"/>
          <ac:cxnSpMkLst>
            <pc:docMk/>
            <pc:sldMk cId="3281299232" sldId="303"/>
            <ac:cxnSpMk id="19" creationId="{61A1A011-A2F4-E747-9B65-457AC0AE7210}"/>
          </ac:cxnSpMkLst>
        </pc:cxnChg>
        <pc:cxnChg chg="mod">
          <ac:chgData name="Allen Bose" userId="407cbf1d-1ffe-4e60-b8bf-c8c50a45cb52" providerId="ADAL" clId="{482A2E98-590F-B640-8463-9148B37C4C74}" dt="2020-08-24T20:46:19.484" v="959" actId="1076"/>
          <ac:cxnSpMkLst>
            <pc:docMk/>
            <pc:sldMk cId="3281299232" sldId="303"/>
            <ac:cxnSpMk id="20" creationId="{89992598-02D5-9E47-9C4A-2B51EF9BD166}"/>
          </ac:cxnSpMkLst>
        </pc:cxnChg>
        <pc:cxnChg chg="del mod">
          <ac:chgData name="Allen Bose" userId="407cbf1d-1ffe-4e60-b8bf-c8c50a45cb52" providerId="ADAL" clId="{482A2E98-590F-B640-8463-9148B37C4C74}" dt="2020-08-24T20:45:54.222" v="950" actId="478"/>
          <ac:cxnSpMkLst>
            <pc:docMk/>
            <pc:sldMk cId="3281299232" sldId="303"/>
            <ac:cxnSpMk id="24" creationId="{4EFBA300-EA81-9E4E-B5AB-3529100DD7C2}"/>
          </ac:cxnSpMkLst>
        </pc:cxnChg>
        <pc:cxnChg chg="add mod">
          <ac:chgData name="Allen Bose" userId="407cbf1d-1ffe-4e60-b8bf-c8c50a45cb52" providerId="ADAL" clId="{482A2E98-590F-B640-8463-9148B37C4C74}" dt="2020-08-24T20:55:48.602" v="1197" actId="1037"/>
          <ac:cxnSpMkLst>
            <pc:docMk/>
            <pc:sldMk cId="3281299232" sldId="303"/>
            <ac:cxnSpMk id="34" creationId="{0F3B5CDE-534F-F747-8EFD-3850F28186CE}"/>
          </ac:cxnSpMkLst>
        </pc:cxnChg>
        <pc:cxnChg chg="add mod">
          <ac:chgData name="Allen Bose" userId="407cbf1d-1ffe-4e60-b8bf-c8c50a45cb52" providerId="ADAL" clId="{482A2E98-590F-B640-8463-9148B37C4C74}" dt="2020-08-24T20:55:48.602" v="1197" actId="1037"/>
          <ac:cxnSpMkLst>
            <pc:docMk/>
            <pc:sldMk cId="3281299232" sldId="303"/>
            <ac:cxnSpMk id="37" creationId="{2840955C-4DAB-D44A-AEB2-F755F83545C9}"/>
          </ac:cxnSpMkLst>
        </pc:cxnChg>
      </pc:sldChg>
      <pc:sldChg chg="add del">
        <pc:chgData name="Allen Bose" userId="407cbf1d-1ffe-4e60-b8bf-c8c50a45cb52" providerId="ADAL" clId="{482A2E98-590F-B640-8463-9148B37C4C74}" dt="2020-08-24T20:43:02.587" v="861"/>
        <pc:sldMkLst>
          <pc:docMk/>
          <pc:sldMk cId="3341737972" sldId="304"/>
        </pc:sldMkLst>
      </pc:sldChg>
    </pc:docChg>
  </pc:docChgLst>
  <pc:docChgLst>
    <pc:chgData name="Dhruv Talwar" userId="S::me1160670@iitd.ac.in::ffd67ce5-0c16-4e7b-a9d8-924b1f72f892" providerId="AD" clId="Web-{43B69C2C-E06B-4A28-F496-F1EE2DC082A9}"/>
    <pc:docChg chg="modSld">
      <pc:chgData name="Dhruv Talwar" userId="S::me1160670@iitd.ac.in::ffd67ce5-0c16-4e7b-a9d8-924b1f72f892" providerId="AD" clId="Web-{43B69C2C-E06B-4A28-F496-F1EE2DC082A9}" dt="2020-09-03T09:37:04.066" v="992"/>
      <pc:docMkLst>
        <pc:docMk/>
      </pc:docMkLst>
      <pc:sldChg chg="modNotes">
        <pc:chgData name="Dhruv Talwar" userId="S::me1160670@iitd.ac.in::ffd67ce5-0c16-4e7b-a9d8-924b1f72f892" providerId="AD" clId="Web-{43B69C2C-E06B-4A28-F496-F1EE2DC082A9}" dt="2020-09-03T08:17:22.219" v="549"/>
        <pc:sldMkLst>
          <pc:docMk/>
          <pc:sldMk cId="3147961880" sldId="307"/>
        </pc:sldMkLst>
      </pc:sldChg>
      <pc:sldChg chg="modNotes">
        <pc:chgData name="Dhruv Talwar" userId="S::me1160670@iitd.ac.in::ffd67ce5-0c16-4e7b-a9d8-924b1f72f892" providerId="AD" clId="Web-{43B69C2C-E06B-4A28-F496-F1EE2DC082A9}" dt="2020-09-03T09:37:04.066" v="992"/>
        <pc:sldMkLst>
          <pc:docMk/>
          <pc:sldMk cId="2358017115" sldId="309"/>
        </pc:sldMkLst>
      </pc:sldChg>
    </pc:docChg>
  </pc:docChgLst>
  <pc:docChgLst>
    <pc:chgData name="Shantnav Agarwal" userId="f72fc7dd-8531-4ada-987d-e37822beeb7a" providerId="ADAL" clId="{0F51841B-041E-4CC9-8313-30C4A8A2582B}"/>
    <pc:docChg chg="undo custSel mod addSld delSld modSld sldOrd">
      <pc:chgData name="Shantnav Agarwal" userId="f72fc7dd-8531-4ada-987d-e37822beeb7a" providerId="ADAL" clId="{0F51841B-041E-4CC9-8313-30C4A8A2582B}" dt="2020-09-26T10:51:02.921" v="25262"/>
      <pc:docMkLst>
        <pc:docMk/>
      </pc:docMkLst>
      <pc:sldChg chg="modNotesTx">
        <pc:chgData name="Shantnav Agarwal" userId="f72fc7dd-8531-4ada-987d-e37822beeb7a" providerId="ADAL" clId="{0F51841B-041E-4CC9-8313-30C4A8A2582B}" dt="2020-09-06T09:12:02.336" v="25261" actId="20577"/>
        <pc:sldMkLst>
          <pc:docMk/>
          <pc:sldMk cId="796411077" sldId="258"/>
        </pc:sldMkLst>
      </pc:sldChg>
      <pc:sldChg chg="modSp del">
        <pc:chgData name="Shantnav Agarwal" userId="f72fc7dd-8531-4ada-987d-e37822beeb7a" providerId="ADAL" clId="{0F51841B-041E-4CC9-8313-30C4A8A2582B}" dt="2020-09-02T15:13:42.331" v="10547" actId="2696"/>
        <pc:sldMkLst>
          <pc:docMk/>
          <pc:sldMk cId="1072424068" sldId="260"/>
        </pc:sldMkLst>
        <pc:spChg chg="mod">
          <ac:chgData name="Shantnav Agarwal" userId="f72fc7dd-8531-4ada-987d-e37822beeb7a" providerId="ADAL" clId="{0F51841B-041E-4CC9-8313-30C4A8A2582B}" dt="2020-09-02T15:13:38.537" v="10546"/>
          <ac:spMkLst>
            <pc:docMk/>
            <pc:sldMk cId="1072424068" sldId="260"/>
            <ac:spMk id="2" creationId="{2C7D957F-36ED-4C50-A3D6-FE8C455A01C9}"/>
          </ac:spMkLst>
        </pc:spChg>
      </pc:sldChg>
      <pc:sldChg chg="modSp modNotesTx">
        <pc:chgData name="Shantnav Agarwal" userId="f72fc7dd-8531-4ada-987d-e37822beeb7a" providerId="ADAL" clId="{0F51841B-041E-4CC9-8313-30C4A8A2582B}" dt="2020-09-02T18:20:03.896" v="17102" actId="20577"/>
        <pc:sldMkLst>
          <pc:docMk/>
          <pc:sldMk cId="4253421315" sldId="267"/>
        </pc:sldMkLst>
        <pc:graphicFrameChg chg="mod">
          <ac:chgData name="Shantnav Agarwal" userId="f72fc7dd-8531-4ada-987d-e37822beeb7a" providerId="ADAL" clId="{0F51841B-041E-4CC9-8313-30C4A8A2582B}" dt="2020-09-02T15:16:29.258" v="10589" actId="20577"/>
          <ac:graphicFrameMkLst>
            <pc:docMk/>
            <pc:sldMk cId="4253421315" sldId="267"/>
            <ac:graphicFrameMk id="4" creationId="{83FCDD20-3901-4CAA-AE90-4E67A4197299}"/>
          </ac:graphicFrameMkLst>
        </pc:graphicFrameChg>
      </pc:sldChg>
      <pc:sldChg chg="del modTransition">
        <pc:chgData name="Shantnav Agarwal" userId="f72fc7dd-8531-4ada-987d-e37822beeb7a" providerId="ADAL" clId="{0F51841B-041E-4CC9-8313-30C4A8A2582B}" dt="2020-09-03T12:52:22.260" v="19714" actId="2696"/>
        <pc:sldMkLst>
          <pc:docMk/>
          <pc:sldMk cId="1318318669" sldId="270"/>
        </pc:sldMkLst>
      </pc:sldChg>
      <pc:sldChg chg="addSp delSp modSp modNotesTx">
        <pc:chgData name="Shantnav Agarwal" userId="f72fc7dd-8531-4ada-987d-e37822beeb7a" providerId="ADAL" clId="{0F51841B-041E-4CC9-8313-30C4A8A2582B}" dt="2020-09-03T13:15:27.865" v="21363" actId="20577"/>
        <pc:sldMkLst>
          <pc:docMk/>
          <pc:sldMk cId="3902494547" sldId="275"/>
        </pc:sldMkLst>
        <pc:spChg chg="mod">
          <ac:chgData name="Shantnav Agarwal" userId="f72fc7dd-8531-4ada-987d-e37822beeb7a" providerId="ADAL" clId="{0F51841B-041E-4CC9-8313-30C4A8A2582B}" dt="2020-09-03T11:11:57.551" v="18416" actId="20577"/>
          <ac:spMkLst>
            <pc:docMk/>
            <pc:sldMk cId="3902494547" sldId="275"/>
            <ac:spMk id="2" creationId="{5F77DFF7-24AD-4E03-B5CB-78A5541110F6}"/>
          </ac:spMkLst>
        </pc:spChg>
        <pc:spChg chg="del">
          <ac:chgData name="Shantnav Agarwal" userId="f72fc7dd-8531-4ada-987d-e37822beeb7a" providerId="ADAL" clId="{0F51841B-041E-4CC9-8313-30C4A8A2582B}" dt="2020-09-03T11:10:38.063" v="18395" actId="12084"/>
          <ac:spMkLst>
            <pc:docMk/>
            <pc:sldMk cId="3902494547" sldId="275"/>
            <ac:spMk id="19" creationId="{9BBB7E3D-4913-42E0-930F-2CCE53105378}"/>
          </ac:spMkLst>
        </pc:spChg>
        <pc:graphicFrameChg chg="add mod">
          <ac:chgData name="Shantnav Agarwal" userId="f72fc7dd-8531-4ada-987d-e37822beeb7a" providerId="ADAL" clId="{0F51841B-041E-4CC9-8313-30C4A8A2582B}" dt="2020-09-03T11:21:34.133" v="19657" actId="20577"/>
          <ac:graphicFrameMkLst>
            <pc:docMk/>
            <pc:sldMk cId="3902494547" sldId="275"/>
            <ac:graphicFrameMk id="3" creationId="{B4AE296F-423B-40FC-AB04-9F29B137B88B}"/>
          </ac:graphicFrameMkLst>
        </pc:graphicFrameChg>
      </pc:sldChg>
      <pc:sldChg chg="modSp modNotesTx">
        <pc:chgData name="Shantnav Agarwal" userId="f72fc7dd-8531-4ada-987d-e37822beeb7a" providerId="ADAL" clId="{0F51841B-041E-4CC9-8313-30C4A8A2582B}" dt="2020-09-02T17:57:47.728" v="16851" actId="20577"/>
        <pc:sldMkLst>
          <pc:docMk/>
          <pc:sldMk cId="3686975336" sldId="279"/>
        </pc:sldMkLst>
        <pc:spChg chg="mod">
          <ac:chgData name="Shantnav Agarwal" userId="f72fc7dd-8531-4ada-987d-e37822beeb7a" providerId="ADAL" clId="{0F51841B-041E-4CC9-8313-30C4A8A2582B}" dt="2020-09-02T17:56:15.010" v="16700" actId="27636"/>
          <ac:spMkLst>
            <pc:docMk/>
            <pc:sldMk cId="3686975336" sldId="279"/>
            <ac:spMk id="3" creationId="{DD7A0F35-404D-4864-B74C-41911A1B9138}"/>
          </ac:spMkLst>
        </pc:spChg>
      </pc:sldChg>
      <pc:sldChg chg="modSp modNotesTx">
        <pc:chgData name="Shantnav Agarwal" userId="f72fc7dd-8531-4ada-987d-e37822beeb7a" providerId="ADAL" clId="{0F51841B-041E-4CC9-8313-30C4A8A2582B}" dt="2020-09-03T14:43:27.308" v="24193" actId="20577"/>
        <pc:sldMkLst>
          <pc:docMk/>
          <pc:sldMk cId="697567634" sldId="282"/>
        </pc:sldMkLst>
        <pc:graphicFrameChg chg="mod modGraphic">
          <ac:chgData name="Shantnav Agarwal" userId="f72fc7dd-8531-4ada-987d-e37822beeb7a" providerId="ADAL" clId="{0F51841B-041E-4CC9-8313-30C4A8A2582B}" dt="2020-09-02T17:45:30.146" v="16660" actId="33524"/>
          <ac:graphicFrameMkLst>
            <pc:docMk/>
            <pc:sldMk cId="697567634" sldId="282"/>
            <ac:graphicFrameMk id="3" creationId="{22D359F9-E626-4379-ACCC-38115F320B58}"/>
          </ac:graphicFrameMkLst>
        </pc:graphicFrameChg>
      </pc:sldChg>
      <pc:sldChg chg="modNotesTx">
        <pc:chgData name="Shantnav Agarwal" userId="f72fc7dd-8531-4ada-987d-e37822beeb7a" providerId="ADAL" clId="{0F51841B-041E-4CC9-8313-30C4A8A2582B}" dt="2020-09-02T18:14:23.994" v="16942" actId="313"/>
        <pc:sldMkLst>
          <pc:docMk/>
          <pc:sldMk cId="918960342" sldId="288"/>
        </pc:sldMkLst>
      </pc:sldChg>
      <pc:sldChg chg="del modNotesTx">
        <pc:chgData name="Shantnav Agarwal" userId="f72fc7dd-8531-4ada-987d-e37822beeb7a" providerId="ADAL" clId="{0F51841B-041E-4CC9-8313-30C4A8A2582B}" dt="2020-09-03T11:11:33.131" v="18399" actId="2696"/>
        <pc:sldMkLst>
          <pc:docMk/>
          <pc:sldMk cId="4258322902" sldId="293"/>
        </pc:sldMkLst>
      </pc:sldChg>
      <pc:sldChg chg="modSp modNotesTx">
        <pc:chgData name="Shantnav Agarwal" userId="f72fc7dd-8531-4ada-987d-e37822beeb7a" providerId="ADAL" clId="{0F51841B-041E-4CC9-8313-30C4A8A2582B}" dt="2020-09-03T11:35:38.861" v="19663" actId="20577"/>
        <pc:sldMkLst>
          <pc:docMk/>
          <pc:sldMk cId="421550480" sldId="294"/>
        </pc:sldMkLst>
        <pc:graphicFrameChg chg="mod">
          <ac:chgData name="Shantnav Agarwal" userId="f72fc7dd-8531-4ada-987d-e37822beeb7a" providerId="ADAL" clId="{0F51841B-041E-4CC9-8313-30C4A8A2582B}" dt="2020-09-03T11:35:38.861" v="19663" actId="20577"/>
          <ac:graphicFrameMkLst>
            <pc:docMk/>
            <pc:sldMk cId="421550480" sldId="294"/>
            <ac:graphicFrameMk id="4" creationId="{2F50DD5D-6F87-4C22-A358-B4838B0C4A41}"/>
          </ac:graphicFrameMkLst>
        </pc:graphicFrameChg>
        <pc:graphicFrameChg chg="mod modGraphic">
          <ac:chgData name="Shantnav Agarwal" userId="f72fc7dd-8531-4ada-987d-e37822beeb7a" providerId="ADAL" clId="{0F51841B-041E-4CC9-8313-30C4A8A2582B}" dt="2020-09-02T11:17:57.315" v="6114" actId="20577"/>
          <ac:graphicFrameMkLst>
            <pc:docMk/>
            <pc:sldMk cId="421550480" sldId="294"/>
            <ac:graphicFrameMk id="6" creationId="{76A5C298-E637-4AC1-92CB-5FD254F2BD3B}"/>
          </ac:graphicFrameMkLst>
        </pc:graphicFrameChg>
      </pc:sldChg>
      <pc:sldChg chg="modSp modNotesTx">
        <pc:chgData name="Shantnav Agarwal" userId="f72fc7dd-8531-4ada-987d-e37822beeb7a" providerId="ADAL" clId="{0F51841B-041E-4CC9-8313-30C4A8A2582B}" dt="2020-09-02T13:25:26.616" v="9712" actId="20577"/>
        <pc:sldMkLst>
          <pc:docMk/>
          <pc:sldMk cId="439273020" sldId="297"/>
        </pc:sldMkLst>
        <pc:spChg chg="mod">
          <ac:chgData name="Shantnav Agarwal" userId="f72fc7dd-8531-4ada-987d-e37822beeb7a" providerId="ADAL" clId="{0F51841B-041E-4CC9-8313-30C4A8A2582B}" dt="2020-09-02T12:55:40.840" v="8948" actId="115"/>
          <ac:spMkLst>
            <pc:docMk/>
            <pc:sldMk cId="439273020" sldId="297"/>
            <ac:spMk id="6" creationId="{9FDF984A-6253-46E1-B3CC-FDC334F3E9D8}"/>
          </ac:spMkLst>
        </pc:spChg>
        <pc:graphicFrameChg chg="mod modGraphic">
          <ac:chgData name="Shantnav Agarwal" userId="f72fc7dd-8531-4ada-987d-e37822beeb7a" providerId="ADAL" clId="{0F51841B-041E-4CC9-8313-30C4A8A2582B}" dt="2020-09-02T12:15:17.622" v="8045" actId="20577"/>
          <ac:graphicFrameMkLst>
            <pc:docMk/>
            <pc:sldMk cId="439273020" sldId="297"/>
            <ac:graphicFrameMk id="4" creationId="{A986ED08-6C2D-4D31-8C38-543E86C785A8}"/>
          </ac:graphicFrameMkLst>
        </pc:graphicFrameChg>
      </pc:sldChg>
      <pc:sldChg chg="modSp ord modNotesTx">
        <pc:chgData name="Shantnav Agarwal" userId="f72fc7dd-8531-4ada-987d-e37822beeb7a" providerId="ADAL" clId="{0F51841B-041E-4CC9-8313-30C4A8A2582B}" dt="2020-09-04T14:34:54.331" v="24830" actId="20577"/>
        <pc:sldMkLst>
          <pc:docMk/>
          <pc:sldMk cId="3170581581" sldId="298"/>
        </pc:sldMkLst>
        <pc:spChg chg="mod">
          <ac:chgData name="Shantnav Agarwal" userId="f72fc7dd-8531-4ada-987d-e37822beeb7a" providerId="ADAL" clId="{0F51841B-041E-4CC9-8313-30C4A8A2582B}" dt="2020-09-02T07:54:07.636" v="362" actId="6549"/>
          <ac:spMkLst>
            <pc:docMk/>
            <pc:sldMk cId="3170581581" sldId="298"/>
            <ac:spMk id="2" creationId="{94C92FDB-0940-48ED-BFB3-E41BA34596FF}"/>
          </ac:spMkLst>
        </pc:spChg>
        <pc:spChg chg="mod">
          <ac:chgData name="Shantnav Agarwal" userId="f72fc7dd-8531-4ada-987d-e37822beeb7a" providerId="ADAL" clId="{0F51841B-041E-4CC9-8313-30C4A8A2582B}" dt="2020-09-02T07:36:10.358" v="101" actId="14100"/>
          <ac:spMkLst>
            <pc:docMk/>
            <pc:sldMk cId="3170581581" sldId="298"/>
            <ac:spMk id="15" creationId="{1CD2CFC7-DEA4-4513-AE3C-80D1ED240868}"/>
          </ac:spMkLst>
        </pc:spChg>
        <pc:picChg chg="mod">
          <ac:chgData name="Shantnav Agarwal" userId="f72fc7dd-8531-4ada-987d-e37822beeb7a" providerId="ADAL" clId="{0F51841B-041E-4CC9-8313-30C4A8A2582B}" dt="2020-09-02T09:17:32.874" v="2998" actId="14100"/>
          <ac:picMkLst>
            <pc:docMk/>
            <pc:sldMk cId="3170581581" sldId="298"/>
            <ac:picMk id="3" creationId="{5970B67A-B747-4292-BE1E-911ACE6EA4AC}"/>
          </ac:picMkLst>
        </pc:picChg>
      </pc:sldChg>
      <pc:sldChg chg="modSp ord modNotesTx">
        <pc:chgData name="Shantnav Agarwal" userId="f72fc7dd-8531-4ada-987d-e37822beeb7a" providerId="ADAL" clId="{0F51841B-041E-4CC9-8313-30C4A8A2582B}" dt="2020-09-26T10:51:02.921" v="25262"/>
        <pc:sldMkLst>
          <pc:docMk/>
          <pc:sldMk cId="658236115" sldId="301"/>
        </pc:sldMkLst>
        <pc:graphicFrameChg chg="mod">
          <ac:chgData name="Shantnav Agarwal" userId="f72fc7dd-8531-4ada-987d-e37822beeb7a" providerId="ADAL" clId="{0F51841B-041E-4CC9-8313-30C4A8A2582B}" dt="2020-09-02T11:28:58.076" v="7331" actId="20577"/>
          <ac:graphicFrameMkLst>
            <pc:docMk/>
            <pc:sldMk cId="658236115" sldId="301"/>
            <ac:graphicFrameMk id="3" creationId="{5B473957-41BB-4CE2-86AD-3F67FFD7F3A2}"/>
          </ac:graphicFrameMkLst>
        </pc:graphicFrameChg>
      </pc:sldChg>
      <pc:sldChg chg="modNotesTx">
        <pc:chgData name="Shantnav Agarwal" userId="f72fc7dd-8531-4ada-987d-e37822beeb7a" providerId="ADAL" clId="{0F51841B-041E-4CC9-8313-30C4A8A2582B}" dt="2020-09-02T18:00:41.613" v="16891" actId="20577"/>
        <pc:sldMkLst>
          <pc:docMk/>
          <pc:sldMk cId="4033824703" sldId="304"/>
        </pc:sldMkLst>
      </pc:sldChg>
      <pc:sldChg chg="modSp modNotesTx">
        <pc:chgData name="Shantnav Agarwal" userId="f72fc7dd-8531-4ada-987d-e37822beeb7a" providerId="ADAL" clId="{0F51841B-041E-4CC9-8313-30C4A8A2582B}" dt="2020-09-04T14:57:46.610" v="25260" actId="20577"/>
        <pc:sldMkLst>
          <pc:docMk/>
          <pc:sldMk cId="3254234282" sldId="305"/>
        </pc:sldMkLst>
        <pc:spChg chg="mod">
          <ac:chgData name="Shantnav Agarwal" userId="f72fc7dd-8531-4ada-987d-e37822beeb7a" providerId="ADAL" clId="{0F51841B-041E-4CC9-8313-30C4A8A2582B}" dt="2020-09-03T14:16:53.630" v="21974" actId="20577"/>
          <ac:spMkLst>
            <pc:docMk/>
            <pc:sldMk cId="3254234282" sldId="305"/>
            <ac:spMk id="14" creationId="{EBC919B5-5358-41C1-85B4-7936D3850595}"/>
          </ac:spMkLst>
        </pc:spChg>
      </pc:sldChg>
      <pc:sldChg chg="modAnim modNotesTx">
        <pc:chgData name="Shantnav Agarwal" userId="f72fc7dd-8531-4ada-987d-e37822beeb7a" providerId="ADAL" clId="{0F51841B-041E-4CC9-8313-30C4A8A2582B}" dt="2020-09-02T18:08:19.696" v="16904"/>
        <pc:sldMkLst>
          <pc:docMk/>
          <pc:sldMk cId="2463913430" sldId="306"/>
        </pc:sldMkLst>
      </pc:sldChg>
      <pc:sldChg chg="ord modNotesTx">
        <pc:chgData name="Shantnav Agarwal" userId="f72fc7dd-8531-4ada-987d-e37822beeb7a" providerId="ADAL" clId="{0F51841B-041E-4CC9-8313-30C4A8A2582B}" dt="2020-09-03T14:59:41.066" v="24307" actId="20577"/>
        <pc:sldMkLst>
          <pc:docMk/>
          <pc:sldMk cId="3147961880" sldId="307"/>
        </pc:sldMkLst>
      </pc:sldChg>
      <pc:sldChg chg="modSp modNotesTx">
        <pc:chgData name="Shantnav Agarwal" userId="f72fc7dd-8531-4ada-987d-e37822beeb7a" providerId="ADAL" clId="{0F51841B-041E-4CC9-8313-30C4A8A2582B}" dt="2020-09-03T15:08:39.755" v="24796" actId="1076"/>
        <pc:sldMkLst>
          <pc:docMk/>
          <pc:sldMk cId="1263039847" sldId="308"/>
        </pc:sldMkLst>
        <pc:picChg chg="mod">
          <ac:chgData name="Shantnav Agarwal" userId="f72fc7dd-8531-4ada-987d-e37822beeb7a" providerId="ADAL" clId="{0F51841B-041E-4CC9-8313-30C4A8A2582B}" dt="2020-09-03T15:08:39.755" v="24796" actId="1076"/>
          <ac:picMkLst>
            <pc:docMk/>
            <pc:sldMk cId="1263039847" sldId="308"/>
            <ac:picMk id="4" creationId="{00C9C545-5BA6-4D69-839E-8F0E6688B79D}"/>
          </ac:picMkLst>
        </pc:picChg>
      </pc:sldChg>
      <pc:sldChg chg="modSp modNotesTx">
        <pc:chgData name="Shantnav Agarwal" userId="f72fc7dd-8531-4ada-987d-e37822beeb7a" providerId="ADAL" clId="{0F51841B-041E-4CC9-8313-30C4A8A2582B}" dt="2020-09-03T15:09:24.489" v="24798" actId="1076"/>
        <pc:sldMkLst>
          <pc:docMk/>
          <pc:sldMk cId="2358017115" sldId="309"/>
        </pc:sldMkLst>
        <pc:picChg chg="mod">
          <ac:chgData name="Shantnav Agarwal" userId="f72fc7dd-8531-4ada-987d-e37822beeb7a" providerId="ADAL" clId="{0F51841B-041E-4CC9-8313-30C4A8A2582B}" dt="2020-09-03T15:09:24.489" v="24798" actId="1076"/>
          <ac:picMkLst>
            <pc:docMk/>
            <pc:sldMk cId="2358017115" sldId="309"/>
            <ac:picMk id="4" creationId="{C6DF229E-C5A0-4C5C-BC9C-55BC5FE86BD8}"/>
          </ac:picMkLst>
        </pc:picChg>
      </pc:sldChg>
      <pc:sldChg chg="modSp modNotesTx">
        <pc:chgData name="Shantnav Agarwal" userId="f72fc7dd-8531-4ada-987d-e37822beeb7a" providerId="ADAL" clId="{0F51841B-041E-4CC9-8313-30C4A8A2582B}" dt="2020-09-02T16:38:51.097" v="12702" actId="20577"/>
        <pc:sldMkLst>
          <pc:docMk/>
          <pc:sldMk cId="3805767985" sldId="310"/>
        </pc:sldMkLst>
        <pc:spChg chg="mod">
          <ac:chgData name="Shantnav Agarwal" userId="f72fc7dd-8531-4ada-987d-e37822beeb7a" providerId="ADAL" clId="{0F51841B-041E-4CC9-8313-30C4A8A2582B}" dt="2020-09-02T16:23:18.582" v="11424" actId="20577"/>
          <ac:spMkLst>
            <pc:docMk/>
            <pc:sldMk cId="3805767985" sldId="310"/>
            <ac:spMk id="2" creationId="{147549AB-C345-4A32-BD8D-8A998EFDB2A6}"/>
          </ac:spMkLst>
        </pc:spChg>
        <pc:picChg chg="mod">
          <ac:chgData name="Shantnav Agarwal" userId="f72fc7dd-8531-4ada-987d-e37822beeb7a" providerId="ADAL" clId="{0F51841B-041E-4CC9-8313-30C4A8A2582B}" dt="2020-09-02T15:10:33.055" v="10539" actId="14826"/>
          <ac:picMkLst>
            <pc:docMk/>
            <pc:sldMk cId="3805767985" sldId="310"/>
            <ac:picMk id="23" creationId="{4EC5F244-F920-411C-825B-864BF5D78CDD}"/>
          </ac:picMkLst>
        </pc:picChg>
      </pc:sldChg>
      <pc:sldChg chg="modSp modNotesTx">
        <pc:chgData name="Shantnav Agarwal" userId="f72fc7dd-8531-4ada-987d-e37822beeb7a" providerId="ADAL" clId="{0F51841B-041E-4CC9-8313-30C4A8A2582B}" dt="2020-09-02T18:11:01.052" v="16929" actId="20577"/>
        <pc:sldMkLst>
          <pc:docMk/>
          <pc:sldMk cId="1247547195" sldId="311"/>
        </pc:sldMkLst>
        <pc:picChg chg="mod">
          <ac:chgData name="Shantnav Agarwal" userId="f72fc7dd-8531-4ada-987d-e37822beeb7a" providerId="ADAL" clId="{0F51841B-041E-4CC9-8313-30C4A8A2582B}" dt="2020-09-02T17:36:36.050" v="16609" actId="14826"/>
          <ac:picMkLst>
            <pc:docMk/>
            <pc:sldMk cId="1247547195" sldId="311"/>
            <ac:picMk id="4" creationId="{8F862EC5-DFCB-4752-A301-BE83ECDCB0DD}"/>
          </ac:picMkLst>
        </pc:picChg>
      </pc:sldChg>
      <pc:sldChg chg="modSp modNotesTx">
        <pc:chgData name="Shantnav Agarwal" userId="f72fc7dd-8531-4ada-987d-e37822beeb7a" providerId="ADAL" clId="{0F51841B-041E-4CC9-8313-30C4A8A2582B}" dt="2020-09-02T17:12:25.382" v="15016" actId="20577"/>
        <pc:sldMkLst>
          <pc:docMk/>
          <pc:sldMk cId="3170081433" sldId="312"/>
        </pc:sldMkLst>
        <pc:picChg chg="mod">
          <ac:chgData name="Shantnav Agarwal" userId="f72fc7dd-8531-4ada-987d-e37822beeb7a" providerId="ADAL" clId="{0F51841B-041E-4CC9-8313-30C4A8A2582B}" dt="2020-09-02T15:11:21.206" v="10544" actId="1076"/>
          <ac:picMkLst>
            <pc:docMk/>
            <pc:sldMk cId="3170081433" sldId="312"/>
            <ac:picMk id="4" creationId="{9FC227E2-BD6D-4751-86BB-55A678433B3D}"/>
          </ac:picMkLst>
        </pc:picChg>
      </pc:sldChg>
      <pc:sldChg chg="modSp modNotesTx">
        <pc:chgData name="Shantnav Agarwal" userId="f72fc7dd-8531-4ada-987d-e37822beeb7a" providerId="ADAL" clId="{0F51841B-041E-4CC9-8313-30C4A8A2582B}" dt="2020-09-02T18:03:40.169" v="16902" actId="20577"/>
        <pc:sldMkLst>
          <pc:docMk/>
          <pc:sldMk cId="655142109" sldId="313"/>
        </pc:sldMkLst>
        <pc:picChg chg="mod">
          <ac:chgData name="Shantnav Agarwal" userId="f72fc7dd-8531-4ada-987d-e37822beeb7a" providerId="ADAL" clId="{0F51841B-041E-4CC9-8313-30C4A8A2582B}" dt="2020-09-02T15:08:47.378" v="10537" actId="14826"/>
          <ac:picMkLst>
            <pc:docMk/>
            <pc:sldMk cId="655142109" sldId="313"/>
            <ac:picMk id="4" creationId="{5B9BE20C-9FAD-48E4-A6F1-7E69AEC82861}"/>
          </ac:picMkLst>
        </pc:picChg>
      </pc:sldChg>
      <pc:sldChg chg="addSp delSp modSp mod setBg modNotesTx">
        <pc:chgData name="Shantnav Agarwal" userId="f72fc7dd-8531-4ada-987d-e37822beeb7a" providerId="ADAL" clId="{0F51841B-041E-4CC9-8313-30C4A8A2582B}" dt="2020-09-03T13:32:23.678" v="21666" actId="20577"/>
        <pc:sldMkLst>
          <pc:docMk/>
          <pc:sldMk cId="3219487784" sldId="314"/>
        </pc:sldMkLst>
        <pc:spChg chg="mod">
          <ac:chgData name="Shantnav Agarwal" userId="f72fc7dd-8531-4ada-987d-e37822beeb7a" providerId="ADAL" clId="{0F51841B-041E-4CC9-8313-30C4A8A2582B}" dt="2020-09-03T13:32:23.678" v="21666" actId="20577"/>
          <ac:spMkLst>
            <pc:docMk/>
            <pc:sldMk cId="3219487784" sldId="314"/>
            <ac:spMk id="2" creationId="{32287594-B42B-496B-B366-DE791AA6AFD8}"/>
          </ac:spMkLst>
        </pc:spChg>
        <pc:spChg chg="del mod">
          <ac:chgData name="Shantnav Agarwal" userId="f72fc7dd-8531-4ada-987d-e37822beeb7a" providerId="ADAL" clId="{0F51841B-041E-4CC9-8313-30C4A8A2582B}" dt="2020-09-02T07:48:05.776" v="333" actId="26606"/>
          <ac:spMkLst>
            <pc:docMk/>
            <pc:sldMk cId="3219487784" sldId="314"/>
            <ac:spMk id="3" creationId="{4AAFAE26-703E-4612-8A86-0D48F812EA71}"/>
          </ac:spMkLst>
        </pc:spChg>
        <pc:spChg chg="add del ord">
          <ac:chgData name="Shantnav Agarwal" userId="f72fc7dd-8531-4ada-987d-e37822beeb7a" providerId="ADAL" clId="{0F51841B-041E-4CC9-8313-30C4A8A2582B}" dt="2020-09-02T07:50:15.368" v="350"/>
          <ac:spMkLst>
            <pc:docMk/>
            <pc:sldMk cId="3219487784" sldId="314"/>
            <ac:spMk id="6" creationId="{1D8B1812-48B5-4856-A7F1-86915EC97450}"/>
          </ac:spMkLst>
        </pc:spChg>
        <pc:spChg chg="add">
          <ac:chgData name="Shantnav Agarwal" userId="f72fc7dd-8531-4ada-987d-e37822beeb7a" providerId="ADAL" clId="{0F51841B-041E-4CC9-8313-30C4A8A2582B}" dt="2020-09-02T07:48:05.776" v="333" actId="26606"/>
          <ac:spMkLst>
            <pc:docMk/>
            <pc:sldMk cId="3219487784" sldId="314"/>
            <ac:spMk id="9" creationId="{3A5B4632-C963-4296-86F0-79AA9EA5AE98}"/>
          </ac:spMkLst>
        </pc:spChg>
        <pc:graphicFrameChg chg="add mod">
          <ac:chgData name="Shantnav Agarwal" userId="f72fc7dd-8531-4ada-987d-e37822beeb7a" providerId="ADAL" clId="{0F51841B-041E-4CC9-8313-30C4A8A2582B}" dt="2020-09-03T13:31:45.760" v="21659" actId="20577"/>
          <ac:graphicFrameMkLst>
            <pc:docMk/>
            <pc:sldMk cId="3219487784" sldId="314"/>
            <ac:graphicFrameMk id="5" creationId="{942C9158-1568-4F57-841C-57B4E013DC27}"/>
          </ac:graphicFrameMkLst>
        </pc:graphicFrameChg>
        <pc:picChg chg="add del mod">
          <ac:chgData name="Shantnav Agarwal" userId="f72fc7dd-8531-4ada-987d-e37822beeb7a" providerId="ADAL" clId="{0F51841B-041E-4CC9-8313-30C4A8A2582B}" dt="2020-09-02T07:50:57.191" v="353"/>
          <ac:picMkLst>
            <pc:docMk/>
            <pc:sldMk cId="3219487784" sldId="314"/>
            <ac:picMk id="7" creationId="{4CE3F93F-3737-406D-BB20-1117FB0E97BF}"/>
          </ac:picMkLst>
        </pc:picChg>
        <pc:picChg chg="add mod ord">
          <ac:chgData name="Shantnav Agarwal" userId="f72fc7dd-8531-4ada-987d-e37822beeb7a" providerId="ADAL" clId="{0F51841B-041E-4CC9-8313-30C4A8A2582B}" dt="2020-09-02T07:53:38.812" v="361" actId="14100"/>
          <ac:picMkLst>
            <pc:docMk/>
            <pc:sldMk cId="3219487784" sldId="314"/>
            <ac:picMk id="8" creationId="{58977CC1-4C80-443B-91CC-A3FF30CC3D32}"/>
          </ac:picMkLst>
        </pc:picChg>
      </pc:sldChg>
      <pc:sldChg chg="addSp delSp modSp add mod ord setBg setClrOvrMap modNotesTx">
        <pc:chgData name="Shantnav Agarwal" userId="f72fc7dd-8531-4ada-987d-e37822beeb7a" providerId="ADAL" clId="{0F51841B-041E-4CC9-8313-30C4A8A2582B}" dt="2020-09-04T14:42:50.323" v="24855" actId="313"/>
        <pc:sldMkLst>
          <pc:docMk/>
          <pc:sldMk cId="658875907" sldId="315"/>
        </pc:sldMkLst>
        <pc:spChg chg="mod">
          <ac:chgData name="Shantnav Agarwal" userId="f72fc7dd-8531-4ada-987d-e37822beeb7a" providerId="ADAL" clId="{0F51841B-041E-4CC9-8313-30C4A8A2582B}" dt="2020-09-02T12:11:40.649" v="8009" actId="115"/>
          <ac:spMkLst>
            <pc:docMk/>
            <pc:sldMk cId="658875907" sldId="315"/>
            <ac:spMk id="2" creationId="{7FD67566-BD71-48FC-B4CB-7F1CB9F7B73F}"/>
          </ac:spMkLst>
        </pc:spChg>
        <pc:spChg chg="del mod">
          <ac:chgData name="Shantnav Agarwal" userId="f72fc7dd-8531-4ada-987d-e37822beeb7a" providerId="ADAL" clId="{0F51841B-041E-4CC9-8313-30C4A8A2582B}" dt="2020-09-02T12:09:37.027" v="7990" actId="12084"/>
          <ac:spMkLst>
            <pc:docMk/>
            <pc:sldMk cId="658875907" sldId="315"/>
            <ac:spMk id="3" creationId="{E2B6F0A4-4F25-4957-87F3-C3C32B8071A4}"/>
          </ac:spMkLst>
        </pc:spChg>
        <pc:spChg chg="add">
          <ac:chgData name="Shantnav Agarwal" userId="f72fc7dd-8531-4ada-987d-e37822beeb7a" providerId="ADAL" clId="{0F51841B-041E-4CC9-8313-30C4A8A2582B}" dt="2020-09-02T12:09:22.380" v="7987" actId="26606"/>
          <ac:spMkLst>
            <pc:docMk/>
            <pc:sldMk cId="658875907" sldId="315"/>
            <ac:spMk id="6" creationId="{9AA72BD9-2C5A-4EDC-931F-5AA08EACA0F3}"/>
          </ac:spMkLst>
        </pc:spChg>
        <pc:spChg chg="add del">
          <ac:chgData name="Shantnav Agarwal" userId="f72fc7dd-8531-4ada-987d-e37822beeb7a" providerId="ADAL" clId="{0F51841B-041E-4CC9-8313-30C4A8A2582B}" dt="2020-09-02T12:09:19.159" v="7986" actId="26606"/>
          <ac:spMkLst>
            <pc:docMk/>
            <pc:sldMk cId="658875907" sldId="315"/>
            <ac:spMk id="9" creationId="{9228552E-C8B1-4A80-8448-0787CE0FC704}"/>
          </ac:spMkLst>
        </pc:spChg>
        <pc:spChg chg="add">
          <ac:chgData name="Shantnav Agarwal" userId="f72fc7dd-8531-4ada-987d-e37822beeb7a" providerId="ADAL" clId="{0F51841B-041E-4CC9-8313-30C4A8A2582B}" dt="2020-09-02T12:09:22.380" v="7987" actId="26606"/>
          <ac:spMkLst>
            <pc:docMk/>
            <pc:sldMk cId="658875907" sldId="315"/>
            <ac:spMk id="11" creationId="{DD3981AC-7B61-4947-BCF3-F7AA7FA385B9}"/>
          </ac:spMkLst>
        </pc:spChg>
        <pc:spChg chg="add">
          <ac:chgData name="Shantnav Agarwal" userId="f72fc7dd-8531-4ada-987d-e37822beeb7a" providerId="ADAL" clId="{0F51841B-041E-4CC9-8313-30C4A8A2582B}" dt="2020-09-02T12:09:22.380" v="7987" actId="26606"/>
          <ac:spMkLst>
            <pc:docMk/>
            <pc:sldMk cId="658875907" sldId="315"/>
            <ac:spMk id="13" creationId="{55D4142C-5077-457F-A6AD-3FECFDB39685}"/>
          </ac:spMkLst>
        </pc:spChg>
        <pc:spChg chg="add">
          <ac:chgData name="Shantnav Agarwal" userId="f72fc7dd-8531-4ada-987d-e37822beeb7a" providerId="ADAL" clId="{0F51841B-041E-4CC9-8313-30C4A8A2582B}" dt="2020-09-02T12:09:22.380" v="7987" actId="26606"/>
          <ac:spMkLst>
            <pc:docMk/>
            <pc:sldMk cId="658875907" sldId="315"/>
            <ac:spMk id="15" creationId="{7A5F0580-5EE9-419F-96EE-B6529EF6E7D0}"/>
          </ac:spMkLst>
        </pc:spChg>
        <pc:graphicFrameChg chg="add mod">
          <ac:chgData name="Shantnav Agarwal" userId="f72fc7dd-8531-4ada-987d-e37822beeb7a" providerId="ADAL" clId="{0F51841B-041E-4CC9-8313-30C4A8A2582B}" dt="2020-09-02T12:47:54.385" v="8239" actId="20577"/>
          <ac:graphicFrameMkLst>
            <pc:docMk/>
            <pc:sldMk cId="658875907" sldId="315"/>
            <ac:graphicFrameMk id="5" creationId="{16A9EF0A-7412-4BE1-A96C-E7D570F5BF7A}"/>
          </ac:graphicFrameMkLst>
        </pc:graphicFrameChg>
        <pc:picChg chg="add mod ord">
          <ac:chgData name="Shantnav Agarwal" userId="f72fc7dd-8531-4ada-987d-e37822beeb7a" providerId="ADAL" clId="{0F51841B-041E-4CC9-8313-30C4A8A2582B}" dt="2020-09-02T12:10:12.642" v="7994" actId="1076"/>
          <ac:picMkLst>
            <pc:docMk/>
            <pc:sldMk cId="658875907" sldId="315"/>
            <ac:picMk id="4" creationId="{4E06C058-CA58-4724-AA69-996C47D86C0B}"/>
          </ac:picMkLst>
        </pc:picChg>
      </pc:sldChg>
      <pc:sldChg chg="addSp delSp modSp add delAnim modAnim">
        <pc:chgData name="Shantnav Agarwal" userId="f72fc7dd-8531-4ada-987d-e37822beeb7a" providerId="ADAL" clId="{0F51841B-041E-4CC9-8313-30C4A8A2582B}" dt="2020-09-03T13:41:28.693" v="21668"/>
        <pc:sldMkLst>
          <pc:docMk/>
          <pc:sldMk cId="3289237234" sldId="316"/>
        </pc:sldMkLst>
        <pc:spChg chg="mod">
          <ac:chgData name="Shantnav Agarwal" userId="f72fc7dd-8531-4ada-987d-e37822beeb7a" providerId="ADAL" clId="{0F51841B-041E-4CC9-8313-30C4A8A2582B}" dt="2020-09-02T15:13:46.013" v="10549"/>
          <ac:spMkLst>
            <pc:docMk/>
            <pc:sldMk cId="3289237234" sldId="316"/>
            <ac:spMk id="2" creationId="{3E614558-E826-4C71-9823-AE568F14F223}"/>
          </ac:spMkLst>
        </pc:spChg>
        <pc:spChg chg="del">
          <ac:chgData name="Shantnav Agarwal" userId="f72fc7dd-8531-4ada-987d-e37822beeb7a" providerId="ADAL" clId="{0F51841B-041E-4CC9-8313-30C4A8A2582B}" dt="2020-09-02T15:13:50.378" v="10550"/>
          <ac:spMkLst>
            <pc:docMk/>
            <pc:sldMk cId="3289237234" sldId="316"/>
            <ac:spMk id="3" creationId="{B75FBEDC-83E6-4373-BE36-34404B29E856}"/>
          </ac:spMkLst>
        </pc:spChg>
        <pc:spChg chg="add del mod">
          <ac:chgData name="Shantnav Agarwal" userId="f72fc7dd-8531-4ada-987d-e37822beeb7a" providerId="ADAL" clId="{0F51841B-041E-4CC9-8313-30C4A8A2582B}" dt="2020-09-03T13:41:28.693" v="21668"/>
          <ac:spMkLst>
            <pc:docMk/>
            <pc:sldMk cId="3289237234" sldId="316"/>
            <ac:spMk id="5" creationId="{3710F140-C024-49FE-A230-DBB2D99E232D}"/>
          </ac:spMkLst>
        </pc:spChg>
        <pc:picChg chg="add del mod">
          <ac:chgData name="Shantnav Agarwal" userId="f72fc7dd-8531-4ada-987d-e37822beeb7a" providerId="ADAL" clId="{0F51841B-041E-4CC9-8313-30C4A8A2582B}" dt="2020-09-03T13:41:24.870" v="21667" actId="478"/>
          <ac:picMkLst>
            <pc:docMk/>
            <pc:sldMk cId="3289237234" sldId="316"/>
            <ac:picMk id="4" creationId="{3DCD3341-4305-4829-8870-115C189AA9DE}"/>
          </ac:picMkLst>
        </pc:picChg>
        <pc:picChg chg="add mod">
          <ac:chgData name="Shantnav Agarwal" userId="f72fc7dd-8531-4ada-987d-e37822beeb7a" providerId="ADAL" clId="{0F51841B-041E-4CC9-8313-30C4A8A2582B}" dt="2020-09-03T13:41:28.693" v="21668"/>
          <ac:picMkLst>
            <pc:docMk/>
            <pc:sldMk cId="3289237234" sldId="316"/>
            <ac:picMk id="6" creationId="{41F5F9FA-5972-45A5-A027-3F7FE58C0B6C}"/>
          </ac:picMkLst>
        </pc:picChg>
      </pc:sldChg>
      <pc:sldChg chg="addSp delSp modSp add modNotesTx">
        <pc:chgData name="Shantnav Agarwal" userId="f72fc7dd-8531-4ada-987d-e37822beeb7a" providerId="ADAL" clId="{0F51841B-041E-4CC9-8313-30C4A8A2582B}" dt="2020-09-03T16:28:29.048" v="24823"/>
        <pc:sldMkLst>
          <pc:docMk/>
          <pc:sldMk cId="1386761975" sldId="317"/>
        </pc:sldMkLst>
        <pc:spChg chg="mod">
          <ac:chgData name="Shantnav Agarwal" userId="f72fc7dd-8531-4ada-987d-e37822beeb7a" providerId="ADAL" clId="{0F51841B-041E-4CC9-8313-30C4A8A2582B}" dt="2020-09-03T06:43:32.317" v="17294" actId="207"/>
          <ac:spMkLst>
            <pc:docMk/>
            <pc:sldMk cId="1386761975" sldId="317"/>
            <ac:spMk id="2" creationId="{7E0A4E12-6EEF-44EA-9220-561C39773CCB}"/>
          </ac:spMkLst>
        </pc:spChg>
        <pc:spChg chg="del">
          <ac:chgData name="Shantnav Agarwal" userId="f72fc7dd-8531-4ada-987d-e37822beeb7a" providerId="ADAL" clId="{0F51841B-041E-4CC9-8313-30C4A8A2582B}" dt="2020-09-03T06:37:21.463" v="17118" actId="1032"/>
          <ac:spMkLst>
            <pc:docMk/>
            <pc:sldMk cId="1386761975" sldId="317"/>
            <ac:spMk id="3" creationId="{96A1BE98-0746-4DBE-BFC7-145B59799849}"/>
          </ac:spMkLst>
        </pc:spChg>
        <pc:graphicFrameChg chg="add mod">
          <ac:chgData name="Shantnav Agarwal" userId="f72fc7dd-8531-4ada-987d-e37822beeb7a" providerId="ADAL" clId="{0F51841B-041E-4CC9-8313-30C4A8A2582B}" dt="2020-09-03T16:28:29.048" v="24823"/>
          <ac:graphicFrameMkLst>
            <pc:docMk/>
            <pc:sldMk cId="1386761975" sldId="317"/>
            <ac:graphicFrameMk id="4" creationId="{B62D10E3-C01D-41BF-9B77-0FAD959D5D7C}"/>
          </ac:graphicFrameMkLst>
        </pc:graphicFrameChg>
        <pc:picChg chg="add ord">
          <ac:chgData name="Shantnav Agarwal" userId="f72fc7dd-8531-4ada-987d-e37822beeb7a" providerId="ADAL" clId="{0F51841B-041E-4CC9-8313-30C4A8A2582B}" dt="2020-09-03T06:43:43.011" v="17296" actId="167"/>
          <ac:picMkLst>
            <pc:docMk/>
            <pc:sldMk cId="1386761975" sldId="317"/>
            <ac:picMk id="5" creationId="{9B4A56F2-EA11-496C-AFC8-05400BD3B3D7}"/>
          </ac:picMkLst>
        </pc:picChg>
      </pc:sldChg>
      <pc:sldChg chg="addSp delSp modSp ord modNotesTx">
        <pc:chgData name="Shantnav Agarwal" userId="f72fc7dd-8531-4ada-987d-e37822beeb7a" providerId="ADAL" clId="{0F51841B-041E-4CC9-8313-30C4A8A2582B}" dt="2020-09-03T14:42:13.109" v="24190" actId="20577"/>
        <pc:sldMkLst>
          <pc:docMk/>
          <pc:sldMk cId="2405385039" sldId="319"/>
        </pc:sldMkLst>
        <pc:spChg chg="mod">
          <ac:chgData name="Shantnav Agarwal" userId="f72fc7dd-8531-4ada-987d-e37822beeb7a" providerId="ADAL" clId="{0F51841B-041E-4CC9-8313-30C4A8A2582B}" dt="2020-09-03T14:02:20.241" v="21707" actId="26606"/>
          <ac:spMkLst>
            <pc:docMk/>
            <pc:sldMk cId="2405385039" sldId="319"/>
            <ac:spMk id="2" creationId="{CE0C9A7A-D71C-4F06-806D-6B80257D60EA}"/>
          </ac:spMkLst>
        </pc:spChg>
        <pc:spChg chg="add del mod">
          <ac:chgData name="Shantnav Agarwal" userId="f72fc7dd-8531-4ada-987d-e37822beeb7a" providerId="ADAL" clId="{0F51841B-041E-4CC9-8313-30C4A8A2582B}" dt="2020-09-03T10:38:04.262" v="17335" actId="478"/>
          <ac:spMkLst>
            <pc:docMk/>
            <pc:sldMk cId="2405385039" sldId="319"/>
            <ac:spMk id="4" creationId="{6959D0CE-33B5-4BCB-9676-7804A090AB86}"/>
          </ac:spMkLst>
        </pc:spChg>
        <pc:spChg chg="del">
          <ac:chgData name="Shantnav Agarwal" userId="f72fc7dd-8531-4ada-987d-e37822beeb7a" providerId="ADAL" clId="{0F51841B-041E-4CC9-8313-30C4A8A2582B}" dt="2020-09-03T10:38:01.935" v="17334" actId="478"/>
          <ac:spMkLst>
            <pc:docMk/>
            <pc:sldMk cId="2405385039" sldId="319"/>
            <ac:spMk id="11" creationId="{F1215E9F-223B-4A5E-A35F-0700B7355DDF}"/>
          </ac:spMkLst>
        </pc:spChg>
        <pc:spChg chg="add del">
          <ac:chgData name="Shantnav Agarwal" userId="f72fc7dd-8531-4ada-987d-e37822beeb7a" providerId="ADAL" clId="{0F51841B-041E-4CC9-8313-30C4A8A2582B}" dt="2020-09-03T10:38:18.517" v="17338" actId="26606"/>
          <ac:spMkLst>
            <pc:docMk/>
            <pc:sldMk cId="2405385039" sldId="319"/>
            <ac:spMk id="14" creationId="{73DE2CFE-42F2-48F0-8706-5264E012B10C}"/>
          </ac:spMkLst>
        </pc:spChg>
        <pc:spChg chg="add del">
          <ac:chgData name="Shantnav Agarwal" userId="f72fc7dd-8531-4ada-987d-e37822beeb7a" providerId="ADAL" clId="{0F51841B-041E-4CC9-8313-30C4A8A2582B}" dt="2020-09-03T10:38:18.383" v="17337" actId="26606"/>
          <ac:spMkLst>
            <pc:docMk/>
            <pc:sldMk cId="2405385039" sldId="319"/>
            <ac:spMk id="19" creationId="{466012E2-2E5E-4208-B59C-DA4FC44DC7A7}"/>
          </ac:spMkLst>
        </pc:spChg>
        <pc:spChg chg="add del">
          <ac:chgData name="Shantnav Agarwal" userId="f72fc7dd-8531-4ada-987d-e37822beeb7a" providerId="ADAL" clId="{0F51841B-041E-4CC9-8313-30C4A8A2582B}" dt="2020-09-03T10:45:41.020" v="17341" actId="26606"/>
          <ac:spMkLst>
            <pc:docMk/>
            <pc:sldMk cId="2405385039" sldId="319"/>
            <ac:spMk id="23" creationId="{D4771268-CB57-404A-9271-370EB28F6090}"/>
          </ac:spMkLst>
        </pc:spChg>
        <pc:spChg chg="add del">
          <ac:chgData name="Shantnav Agarwal" userId="f72fc7dd-8531-4ada-987d-e37822beeb7a" providerId="ADAL" clId="{0F51841B-041E-4CC9-8313-30C4A8A2582B}" dt="2020-09-03T10:46:06.071" v="17348" actId="26606"/>
          <ac:spMkLst>
            <pc:docMk/>
            <pc:sldMk cId="2405385039" sldId="319"/>
            <ac:spMk id="28" creationId="{A4AC5506-6312-4701-8D3C-40187889A947}"/>
          </ac:spMkLst>
        </pc:spChg>
        <pc:spChg chg="add del">
          <ac:chgData name="Shantnav Agarwal" userId="f72fc7dd-8531-4ada-987d-e37822beeb7a" providerId="ADAL" clId="{0F51841B-041E-4CC9-8313-30C4A8A2582B}" dt="2020-09-03T10:46:05.926" v="17347" actId="26606"/>
          <ac:spMkLst>
            <pc:docMk/>
            <pc:sldMk cId="2405385039" sldId="319"/>
            <ac:spMk id="35" creationId="{7F57BEA8-497D-4AA8-8A18-BDCD696B25FE}"/>
          </ac:spMkLst>
        </pc:spChg>
        <pc:spChg chg="add del">
          <ac:chgData name="Shantnav Agarwal" userId="f72fc7dd-8531-4ada-987d-e37822beeb7a" providerId="ADAL" clId="{0F51841B-041E-4CC9-8313-30C4A8A2582B}" dt="2020-09-03T14:02:20.241" v="21707" actId="26606"/>
          <ac:spMkLst>
            <pc:docMk/>
            <pc:sldMk cId="2405385039" sldId="319"/>
            <ac:spMk id="41" creationId="{D4771268-CB57-404A-9271-370EB28F6090}"/>
          </ac:spMkLst>
        </pc:spChg>
        <pc:spChg chg="add del">
          <ac:chgData name="Shantnav Agarwal" userId="f72fc7dd-8531-4ada-987d-e37822beeb7a" providerId="ADAL" clId="{0F51841B-041E-4CC9-8313-30C4A8A2582B}" dt="2020-09-03T14:02:20.241" v="21707" actId="26606"/>
          <ac:spMkLst>
            <pc:docMk/>
            <pc:sldMk cId="2405385039" sldId="319"/>
            <ac:spMk id="46" creationId="{D4771268-CB57-404A-9271-370EB28F6090}"/>
          </ac:spMkLst>
        </pc:spChg>
        <pc:graphicFrameChg chg="add mod modGraphic">
          <ac:chgData name="Shantnav Agarwal" userId="f72fc7dd-8531-4ada-987d-e37822beeb7a" providerId="ADAL" clId="{0F51841B-041E-4CC9-8313-30C4A8A2582B}" dt="2020-09-03T14:33:42.461" v="23438" actId="20577"/>
          <ac:graphicFrameMkLst>
            <pc:docMk/>
            <pc:sldMk cId="2405385039" sldId="319"/>
            <ac:graphicFrameMk id="5" creationId="{98BF02BF-6D2C-4E4A-B97E-6C10342E2593}"/>
          </ac:graphicFrameMkLst>
        </pc:graphicFrameChg>
        <pc:graphicFrameChg chg="del mod modGraphic">
          <ac:chgData name="Shantnav Agarwal" userId="f72fc7dd-8531-4ada-987d-e37822beeb7a" providerId="ADAL" clId="{0F51841B-041E-4CC9-8313-30C4A8A2582B}" dt="2020-09-03T10:45:28.139" v="17339" actId="478"/>
          <ac:graphicFrameMkLst>
            <pc:docMk/>
            <pc:sldMk cId="2405385039" sldId="319"/>
            <ac:graphicFrameMk id="9" creationId="{18A95942-2D16-4897-9AE4-E666F8361D0E}"/>
          </ac:graphicFrameMkLst>
        </pc:graphicFrameChg>
        <pc:picChg chg="add del">
          <ac:chgData name="Shantnav Agarwal" userId="f72fc7dd-8531-4ada-987d-e37822beeb7a" providerId="ADAL" clId="{0F51841B-041E-4CC9-8313-30C4A8A2582B}" dt="2020-09-03T10:38:18.383" v="17337" actId="26606"/>
          <ac:picMkLst>
            <pc:docMk/>
            <pc:sldMk cId="2405385039" sldId="319"/>
            <ac:picMk id="21" creationId="{05F94A0D-DB2E-4487-BA31-9105C14D9508}"/>
          </ac:picMkLst>
        </pc:picChg>
        <pc:cxnChg chg="add del">
          <ac:chgData name="Shantnav Agarwal" userId="f72fc7dd-8531-4ada-987d-e37822beeb7a" providerId="ADAL" clId="{0F51841B-041E-4CC9-8313-30C4A8A2582B}" dt="2020-09-03T10:46:05.926" v="17347" actId="26606"/>
          <ac:cxnSpMkLst>
            <pc:docMk/>
            <pc:sldMk cId="2405385039" sldId="319"/>
            <ac:cxnSpMk id="33" creationId="{D2E961F1-4A28-4A5F-BBD4-6E400E5E6C75}"/>
          </ac:cxnSpMkLst>
        </pc:cxnChg>
        <pc:cxnChg chg="add del">
          <ac:chgData name="Shantnav Agarwal" userId="f72fc7dd-8531-4ada-987d-e37822beeb7a" providerId="ADAL" clId="{0F51841B-041E-4CC9-8313-30C4A8A2582B}" dt="2020-09-03T10:46:05.926" v="17347" actId="26606"/>
          <ac:cxnSpMkLst>
            <pc:docMk/>
            <pc:sldMk cId="2405385039" sldId="319"/>
            <ac:cxnSpMk id="37" creationId="{A82415D3-DDE5-4D63-8CB3-23A5EC581B27}"/>
          </ac:cxnSpMkLst>
        </pc:cxnChg>
        <pc:cxnChg chg="add del">
          <ac:chgData name="Shantnav Agarwal" userId="f72fc7dd-8531-4ada-987d-e37822beeb7a" providerId="ADAL" clId="{0F51841B-041E-4CC9-8313-30C4A8A2582B}" dt="2020-09-03T10:46:05.926" v="17347" actId="26606"/>
          <ac:cxnSpMkLst>
            <pc:docMk/>
            <pc:sldMk cId="2405385039" sldId="319"/>
            <ac:cxnSpMk id="39" creationId="{AD7193FB-6AE6-4B3B-8F89-56B55DD63B4D}"/>
          </ac:cxnSpMkLst>
        </pc:cxnChg>
      </pc:sldChg>
      <pc:sldChg chg="addSp delSp modSp add">
        <pc:chgData name="Shantnav Agarwal" userId="f72fc7dd-8531-4ada-987d-e37822beeb7a" providerId="ADAL" clId="{0F51841B-041E-4CC9-8313-30C4A8A2582B}" dt="2020-09-03T16:21:15.956" v="24821" actId="478"/>
        <pc:sldMkLst>
          <pc:docMk/>
          <pc:sldMk cId="987936438" sldId="320"/>
        </pc:sldMkLst>
        <pc:spChg chg="mod">
          <ac:chgData name="Shantnav Agarwal" userId="f72fc7dd-8531-4ada-987d-e37822beeb7a" providerId="ADAL" clId="{0F51841B-041E-4CC9-8313-30C4A8A2582B}" dt="2020-09-03T16:14:11.445" v="24817" actId="20577"/>
          <ac:spMkLst>
            <pc:docMk/>
            <pc:sldMk cId="987936438" sldId="320"/>
            <ac:spMk id="2" creationId="{7BB0F76A-0555-48E3-B590-63F5FB9E0C48}"/>
          </ac:spMkLst>
        </pc:spChg>
        <pc:spChg chg="del">
          <ac:chgData name="Shantnav Agarwal" userId="f72fc7dd-8531-4ada-987d-e37822beeb7a" providerId="ADAL" clId="{0F51841B-041E-4CC9-8313-30C4A8A2582B}" dt="2020-09-03T16:15:18.674" v="24818"/>
          <ac:spMkLst>
            <pc:docMk/>
            <pc:sldMk cId="987936438" sldId="320"/>
            <ac:spMk id="3" creationId="{23657FD0-59B0-45F6-AAEE-3A7D0916844D}"/>
          </ac:spMkLst>
        </pc:spChg>
        <pc:spChg chg="add mod">
          <ac:chgData name="Shantnav Agarwal" userId="f72fc7dd-8531-4ada-987d-e37822beeb7a" providerId="ADAL" clId="{0F51841B-041E-4CC9-8313-30C4A8A2582B}" dt="2020-09-03T16:21:15.956" v="24821" actId="478"/>
          <ac:spMkLst>
            <pc:docMk/>
            <pc:sldMk cId="987936438" sldId="320"/>
            <ac:spMk id="6" creationId="{809B37BD-255E-4741-83A8-EEB08753A417}"/>
          </ac:spMkLst>
        </pc:spChg>
        <pc:picChg chg="add del mod">
          <ac:chgData name="Shantnav Agarwal" userId="f72fc7dd-8531-4ada-987d-e37822beeb7a" providerId="ADAL" clId="{0F51841B-041E-4CC9-8313-30C4A8A2582B}" dt="2020-09-03T16:21:15.956" v="24821" actId="478"/>
          <ac:picMkLst>
            <pc:docMk/>
            <pc:sldMk cId="987936438" sldId="320"/>
            <ac:picMk id="4" creationId="{625C943D-DD23-4ED8-A0D4-FD431E9E1A48}"/>
          </ac:picMkLst>
        </pc:picChg>
      </pc:sldChg>
    </pc:docChg>
  </pc:docChgLst>
  <pc:docChgLst>
    <pc:chgData name="Allen Bose" userId="407cbf1d-1ffe-4e60-b8bf-c8c50a45cb52" providerId="ADAL" clId="{FC7064FF-C059-9E4A-84FA-E4CD529A56FC}"/>
    <pc:docChg chg="custSel modSld">
      <pc:chgData name="Allen Bose" userId="407cbf1d-1ffe-4e60-b8bf-c8c50a45cb52" providerId="ADAL" clId="{FC7064FF-C059-9E4A-84FA-E4CD529A56FC}" dt="2020-09-01T11:46:28.093" v="5" actId="1076"/>
      <pc:docMkLst>
        <pc:docMk/>
      </pc:docMkLst>
      <pc:sldChg chg="addSp delSp modSp mod delAnim modAnim">
        <pc:chgData name="Allen Bose" userId="407cbf1d-1ffe-4e60-b8bf-c8c50a45cb52" providerId="ADAL" clId="{FC7064FF-C059-9E4A-84FA-E4CD529A56FC}" dt="2020-09-01T11:46:28.093" v="5" actId="1076"/>
        <pc:sldMkLst>
          <pc:docMk/>
          <pc:sldMk cId="3147961880" sldId="307"/>
        </pc:sldMkLst>
        <pc:spChg chg="add del mod">
          <ac:chgData name="Allen Bose" userId="407cbf1d-1ffe-4e60-b8bf-c8c50a45cb52" providerId="ADAL" clId="{FC7064FF-C059-9E4A-84FA-E4CD529A56FC}" dt="2020-09-01T11:46:24.965" v="4" actId="478"/>
          <ac:spMkLst>
            <pc:docMk/>
            <pc:sldMk cId="3147961880" sldId="307"/>
            <ac:spMk id="6" creationId="{3CEAB1D3-53F4-2847-AF18-33A7D6384CAC}"/>
          </ac:spMkLst>
        </pc:spChg>
        <pc:picChg chg="add mod">
          <ac:chgData name="Allen Bose" userId="407cbf1d-1ffe-4e60-b8bf-c8c50a45cb52" providerId="ADAL" clId="{FC7064FF-C059-9E4A-84FA-E4CD529A56FC}" dt="2020-09-01T11:46:28.093" v="5" actId="1076"/>
          <ac:picMkLst>
            <pc:docMk/>
            <pc:sldMk cId="3147961880" sldId="307"/>
            <ac:picMk id="3" creationId="{212926C2-CC74-9F46-8CB4-00A6DF215A87}"/>
          </ac:picMkLst>
        </pc:picChg>
        <pc:picChg chg="del">
          <ac:chgData name="Allen Bose" userId="407cbf1d-1ffe-4e60-b8bf-c8c50a45cb52" providerId="ADAL" clId="{FC7064FF-C059-9E4A-84FA-E4CD529A56FC}" dt="2020-09-01T11:46:22.405" v="3" actId="478"/>
          <ac:picMkLst>
            <pc:docMk/>
            <pc:sldMk cId="3147961880" sldId="307"/>
            <ac:picMk id="4" creationId="{2E185700-A0BC-4A87-89E0-AFC6FA51D8B9}"/>
          </ac:picMkLst>
        </pc:picChg>
      </pc:sldChg>
    </pc:docChg>
  </pc:docChgLst>
  <pc:docChgLst>
    <pc:chgData name="Mukhar Jain" userId="S::bb1170020@iitd.ac.in::22fcf832-873d-413d-ad88-909b70dce23a" providerId="AD" clId="Web-{CF160408-46E6-4EC8-1297-FE6072826E3B}"/>
    <pc:docChg chg="">
      <pc:chgData name="Mukhar Jain" userId="S::bb1170020@iitd.ac.in::22fcf832-873d-413d-ad88-909b70dce23a" providerId="AD" clId="Web-{CF160408-46E6-4EC8-1297-FE6072826E3B}" dt="2020-09-01T08:32:33.487" v="0"/>
      <pc:docMkLst>
        <pc:docMk/>
      </pc:docMkLst>
      <pc:sldChg chg="modCm">
        <pc:chgData name="Mukhar Jain" userId="S::bb1170020@iitd.ac.in::22fcf832-873d-413d-ad88-909b70dce23a" providerId="AD" clId="Web-{CF160408-46E6-4EC8-1297-FE6072826E3B}" dt="2020-09-01T08:32:33.487" v="0"/>
        <pc:sldMkLst>
          <pc:docMk/>
          <pc:sldMk cId="421550480" sldId="294"/>
        </pc:sldMkLst>
      </pc:sldChg>
    </pc:docChg>
  </pc:docChgLst>
  <pc:docChgLst>
    <pc:chgData name="Neelabh Madan" userId="S::me1180698@iitd.ac.in::f7259198-104f-4892-bb0b-d13aa9ee2584" providerId="AD" clId="Web-{7F1346BF-20AB-4C59-B072-1F7FA9DF36FC}"/>
    <pc:docChg chg="modSld">
      <pc:chgData name="Neelabh Madan" userId="S::me1180698@iitd.ac.in::f7259198-104f-4892-bb0b-d13aa9ee2584" providerId="AD" clId="Web-{7F1346BF-20AB-4C59-B072-1F7FA9DF36FC}" dt="2020-09-03T15:45:37.907" v="51"/>
      <pc:docMkLst>
        <pc:docMk/>
      </pc:docMkLst>
      <pc:sldChg chg="modNotes">
        <pc:chgData name="Neelabh Madan" userId="S::me1180698@iitd.ac.in::f7259198-104f-4892-bb0b-d13aa9ee2584" providerId="AD" clId="Web-{7F1346BF-20AB-4C59-B072-1F7FA9DF36FC}" dt="2020-09-03T15:45:37.907" v="51"/>
        <pc:sldMkLst>
          <pc:docMk/>
          <pc:sldMk cId="4253421315" sldId="267"/>
        </pc:sldMkLst>
      </pc:sldChg>
    </pc:docChg>
  </pc:docChgLst>
  <pc:docChgLst>
    <pc:chgData name="Rohan Yuttham" userId="S::me1170605@iitd.ac.in::ff59ca11-0b60-4ec8-8eac-63badd2be1f0" providerId="AD" clId="Web-{3F2DB500-F7AC-49BD-F299-4817AECB3B9F}"/>
    <pc:docChg chg="modSld">
      <pc:chgData name="Rohan Yuttham" userId="S::me1170605@iitd.ac.in::ff59ca11-0b60-4ec8-8eac-63badd2be1f0" providerId="AD" clId="Web-{3F2DB500-F7AC-49BD-F299-4817AECB3B9F}" dt="2020-09-03T06:41:46.051" v="13" actId="1076"/>
      <pc:docMkLst>
        <pc:docMk/>
      </pc:docMkLst>
      <pc:sldChg chg="addSp delSp modSp">
        <pc:chgData name="Rohan Yuttham" userId="S::me1170605@iitd.ac.in::ff59ca11-0b60-4ec8-8eac-63badd2be1f0" providerId="AD" clId="Web-{3F2DB500-F7AC-49BD-F299-4817AECB3B9F}" dt="2020-09-03T06:41:46.051" v="13" actId="1076"/>
        <pc:sldMkLst>
          <pc:docMk/>
          <pc:sldMk cId="3805767985" sldId="310"/>
        </pc:sldMkLst>
        <pc:spChg chg="mod">
          <ac:chgData name="Rohan Yuttham" userId="S::me1170605@iitd.ac.in::ff59ca11-0b60-4ec8-8eac-63badd2be1f0" providerId="AD" clId="Web-{3F2DB500-F7AC-49BD-F299-4817AECB3B9F}" dt="2020-09-03T06:41:46.051" v="13" actId="1076"/>
          <ac:spMkLst>
            <pc:docMk/>
            <pc:sldMk cId="3805767985" sldId="310"/>
            <ac:spMk id="2" creationId="{147549AB-C345-4A32-BD8D-8A998EFDB2A6}"/>
          </ac:spMkLst>
        </pc:spChg>
        <pc:picChg chg="add mod modCrop">
          <ac:chgData name="Rohan Yuttham" userId="S::me1170605@iitd.ac.in::ff59ca11-0b60-4ec8-8eac-63badd2be1f0" providerId="AD" clId="Web-{3F2DB500-F7AC-49BD-F299-4817AECB3B9F}" dt="2020-09-03T06:41:09.332" v="12" actId="14100"/>
          <ac:picMkLst>
            <pc:docMk/>
            <pc:sldMk cId="3805767985" sldId="310"/>
            <ac:picMk id="9" creationId="{161035CA-C558-40AA-BBC0-84A7B8C9636E}"/>
          </ac:picMkLst>
        </pc:picChg>
        <pc:picChg chg="del">
          <ac:chgData name="Rohan Yuttham" userId="S::me1170605@iitd.ac.in::ff59ca11-0b60-4ec8-8eac-63badd2be1f0" providerId="AD" clId="Web-{3F2DB500-F7AC-49BD-F299-4817AECB3B9F}" dt="2020-09-03T06:39:52.580" v="0"/>
          <ac:picMkLst>
            <pc:docMk/>
            <pc:sldMk cId="3805767985" sldId="310"/>
            <ac:picMk id="23" creationId="{4EC5F244-F920-411C-825B-864BF5D78CDD}"/>
          </ac:picMkLst>
        </pc:picChg>
      </pc:sldChg>
    </pc:docChg>
  </pc:docChgLst>
  <pc:docChgLst>
    <pc:chgData name="Rohan Yuttham" userId="S::me1170605@iitd.ac.in::ff59ca11-0b60-4ec8-8eac-63badd2be1f0" providerId="AD" clId="Web-{BF7EFE20-556A-4686-968D-AB10B5856F38}"/>
    <pc:docChg chg="modSld">
      <pc:chgData name="Rohan Yuttham" userId="S::me1170605@iitd.ac.in::ff59ca11-0b60-4ec8-8eac-63badd2be1f0" providerId="AD" clId="Web-{BF7EFE20-556A-4686-968D-AB10B5856F38}" dt="2020-08-25T04:49:36.370" v="277" actId="20577"/>
      <pc:docMkLst>
        <pc:docMk/>
      </pc:docMkLst>
      <pc:sldChg chg="modSp">
        <pc:chgData name="Rohan Yuttham" userId="S::me1170605@iitd.ac.in::ff59ca11-0b60-4ec8-8eac-63badd2be1f0" providerId="AD" clId="Web-{BF7EFE20-556A-4686-968D-AB10B5856F38}" dt="2020-08-25T04:49:36.370" v="276" actId="20577"/>
        <pc:sldMkLst>
          <pc:docMk/>
          <pc:sldMk cId="3686975336" sldId="279"/>
        </pc:sldMkLst>
        <pc:spChg chg="mod">
          <ac:chgData name="Rohan Yuttham" userId="S::me1170605@iitd.ac.in::ff59ca11-0b60-4ec8-8eac-63badd2be1f0" providerId="AD" clId="Web-{BF7EFE20-556A-4686-968D-AB10B5856F38}" dt="2020-08-25T04:49:36.370" v="276" actId="20577"/>
          <ac:spMkLst>
            <pc:docMk/>
            <pc:sldMk cId="3686975336" sldId="279"/>
            <ac:spMk id="3" creationId="{DD7A0F35-404D-4864-B74C-41911A1B9138}"/>
          </ac:spMkLst>
        </pc:spChg>
      </pc:sldChg>
    </pc:docChg>
  </pc:docChgLst>
  <pc:docChgLst>
    <pc:chgData name="Mukhar Jain" userId="22fcf832-873d-413d-ad88-909b70dce23a" providerId="ADAL" clId="{FB4D391F-6890-48B3-8273-D37F1130E31D}"/>
    <pc:docChg chg="undo custSel mod addSld delSld modSld">
      <pc:chgData name="Mukhar Jain" userId="22fcf832-873d-413d-ad88-909b70dce23a" providerId="ADAL" clId="{FB4D391F-6890-48B3-8273-D37F1130E31D}" dt="2020-08-24T19:30:39.674" v="801" actId="14100"/>
      <pc:docMkLst>
        <pc:docMk/>
      </pc:docMkLst>
      <pc:sldChg chg="addSp delSp modSp mod setClrOvrMap">
        <pc:chgData name="Mukhar Jain" userId="22fcf832-873d-413d-ad88-909b70dce23a" providerId="ADAL" clId="{FB4D391F-6890-48B3-8273-D37F1130E31D}" dt="2020-08-24T19:16:29.329" v="735" actId="403"/>
        <pc:sldMkLst>
          <pc:docMk/>
          <pc:sldMk cId="697567634" sldId="282"/>
        </pc:sldMkLst>
        <pc:spChg chg="mod">
          <ac:chgData name="Mukhar Jain" userId="22fcf832-873d-413d-ad88-909b70dce23a" providerId="ADAL" clId="{FB4D391F-6890-48B3-8273-D37F1130E31D}" dt="2020-08-24T18:31:32.332" v="227" actId="26606"/>
          <ac:spMkLst>
            <pc:docMk/>
            <pc:sldMk cId="697567634" sldId="282"/>
            <ac:spMk id="2" creationId="{D165CF8E-B01F-4AB2-932C-8E1A3FEFB8C7}"/>
          </ac:spMkLst>
        </pc:spChg>
        <pc:spChg chg="del mod">
          <ac:chgData name="Mukhar Jain" userId="22fcf832-873d-413d-ad88-909b70dce23a" providerId="ADAL" clId="{FB4D391F-6890-48B3-8273-D37F1130E31D}" dt="2020-08-24T18:42:48.374" v="460"/>
          <ac:spMkLst>
            <pc:docMk/>
            <pc:sldMk cId="697567634" sldId="282"/>
            <ac:spMk id="3" creationId="{8E3991A2-94A0-4A67-8339-A66CE6E41FF5}"/>
          </ac:spMkLst>
        </pc:spChg>
        <pc:spChg chg="add del">
          <ac:chgData name="Mukhar Jain" userId="22fcf832-873d-413d-ad88-909b70dce23a" providerId="ADAL" clId="{FB4D391F-6890-48B3-8273-D37F1130E31D}" dt="2020-08-24T18:42:45.660" v="458"/>
          <ac:spMkLst>
            <pc:docMk/>
            <pc:sldMk cId="697567634" sldId="282"/>
            <ac:spMk id="6" creationId="{0831F68C-A8E0-4FCD-B2A1-E7CFA307B9CD}"/>
          </ac:spMkLst>
        </pc:spChg>
        <pc:spChg chg="add mod">
          <ac:chgData name="Mukhar Jain" userId="22fcf832-873d-413d-ad88-909b70dce23a" providerId="ADAL" clId="{FB4D391F-6890-48B3-8273-D37F1130E31D}" dt="2020-08-24T19:16:29.329" v="735" actId="403"/>
          <ac:spMkLst>
            <pc:docMk/>
            <pc:sldMk cId="697567634" sldId="282"/>
            <ac:spMk id="7" creationId="{D2A8E608-7BC2-4371-A932-B44DD193ADC4}"/>
          </ac:spMkLst>
        </pc:spChg>
        <pc:spChg chg="del">
          <ac:chgData name="Mukhar Jain" userId="22fcf832-873d-413d-ad88-909b70dce23a" providerId="ADAL" clId="{FB4D391F-6890-48B3-8273-D37F1130E31D}" dt="2020-08-24T18:26:18.503" v="142" actId="26606"/>
          <ac:spMkLst>
            <pc:docMk/>
            <pc:sldMk cId="697567634" sldId="282"/>
            <ac:spMk id="8" creationId="{F0BC1D9E-4401-4EC0-88FD-ED103CB570EA}"/>
          </ac:spMkLst>
        </pc:spChg>
        <pc:spChg chg="add del mod">
          <ac:chgData name="Mukhar Jain" userId="22fcf832-873d-413d-ad88-909b70dce23a" providerId="ADAL" clId="{FB4D391F-6890-48B3-8273-D37F1130E31D}" dt="2020-08-24T18:53:45.382" v="507" actId="767"/>
          <ac:spMkLst>
            <pc:docMk/>
            <pc:sldMk cId="697567634" sldId="282"/>
            <ac:spMk id="9" creationId="{717D6A91-6E4F-48E6-8FE0-DB6C8AD455F5}"/>
          </ac:spMkLst>
        </pc:spChg>
        <pc:spChg chg="del">
          <ac:chgData name="Mukhar Jain" userId="22fcf832-873d-413d-ad88-909b70dce23a" providerId="ADAL" clId="{FB4D391F-6890-48B3-8273-D37F1130E31D}" dt="2020-08-24T18:26:18.503" v="142" actId="26606"/>
          <ac:spMkLst>
            <pc:docMk/>
            <pc:sldMk cId="697567634" sldId="282"/>
            <ac:spMk id="10" creationId="{6200B311-3585-4069-AAC6-CD443FA5B8AD}"/>
          </ac:spMkLst>
        </pc:spChg>
        <pc:spChg chg="del">
          <ac:chgData name="Mukhar Jain" userId="22fcf832-873d-413d-ad88-909b70dce23a" providerId="ADAL" clId="{FB4D391F-6890-48B3-8273-D37F1130E31D}" dt="2020-08-24T18:26:18.503" v="142" actId="26606"/>
          <ac:spMkLst>
            <pc:docMk/>
            <pc:sldMk cId="697567634" sldId="282"/>
            <ac:spMk id="12" creationId="{B0AAF7C9-094E-400C-A428-F6C2262F6527}"/>
          </ac:spMkLst>
        </pc:spChg>
        <pc:spChg chg="add del">
          <ac:chgData name="Mukhar Jain" userId="22fcf832-873d-413d-ad88-909b70dce23a" providerId="ADAL" clId="{FB4D391F-6890-48B3-8273-D37F1130E31D}" dt="2020-08-24T18:31:03.396" v="222" actId="26606"/>
          <ac:spMkLst>
            <pc:docMk/>
            <pc:sldMk cId="697567634" sldId="282"/>
            <ac:spMk id="17" creationId="{8F23F8A3-8FD7-4779-8323-FDC26BE99889}"/>
          </ac:spMkLst>
        </pc:spChg>
        <pc:spChg chg="add del">
          <ac:chgData name="Mukhar Jain" userId="22fcf832-873d-413d-ad88-909b70dce23a" providerId="ADAL" clId="{FB4D391F-6890-48B3-8273-D37F1130E31D}" dt="2020-08-24T18:31:03.396" v="222" actId="26606"/>
          <ac:spMkLst>
            <pc:docMk/>
            <pc:sldMk cId="697567634" sldId="282"/>
            <ac:spMk id="19" creationId="{F605C4CC-A25C-416F-8333-7CB7DC97D870}"/>
          </ac:spMkLst>
        </pc:spChg>
        <pc:spChg chg="add del">
          <ac:chgData name="Mukhar Jain" userId="22fcf832-873d-413d-ad88-909b70dce23a" providerId="ADAL" clId="{FB4D391F-6890-48B3-8273-D37F1130E31D}" dt="2020-08-24T18:31:03.385" v="221" actId="26606"/>
          <ac:spMkLst>
            <pc:docMk/>
            <pc:sldMk cId="697567634" sldId="282"/>
            <ac:spMk id="24" creationId="{E8A8EAB8-D2FF-444D-B34B-7D32F106AD0E}"/>
          </ac:spMkLst>
        </pc:spChg>
        <pc:spChg chg="add del">
          <ac:chgData name="Mukhar Jain" userId="22fcf832-873d-413d-ad88-909b70dce23a" providerId="ADAL" clId="{FB4D391F-6890-48B3-8273-D37F1130E31D}" dt="2020-08-24T18:31:32.332" v="227" actId="26606"/>
          <ac:spMkLst>
            <pc:docMk/>
            <pc:sldMk cId="697567634" sldId="282"/>
            <ac:spMk id="30" creationId="{7A5F0580-5EE9-419F-96EE-B6529EF6E7D0}"/>
          </ac:spMkLst>
        </pc:spChg>
        <pc:spChg chg="add del">
          <ac:chgData name="Mukhar Jain" userId="22fcf832-873d-413d-ad88-909b70dce23a" providerId="ADAL" clId="{FB4D391F-6890-48B3-8273-D37F1130E31D}" dt="2020-08-24T18:31:32.332" v="227" actId="26606"/>
          <ac:spMkLst>
            <pc:docMk/>
            <pc:sldMk cId="697567634" sldId="282"/>
            <ac:spMk id="31" creationId="{9AA72BD9-2C5A-4EDC-931F-5AA08EACA0F3}"/>
          </ac:spMkLst>
        </pc:spChg>
        <pc:spChg chg="add del">
          <ac:chgData name="Mukhar Jain" userId="22fcf832-873d-413d-ad88-909b70dce23a" providerId="ADAL" clId="{FB4D391F-6890-48B3-8273-D37F1130E31D}" dt="2020-08-24T18:31:32.332" v="227" actId="26606"/>
          <ac:spMkLst>
            <pc:docMk/>
            <pc:sldMk cId="697567634" sldId="282"/>
            <ac:spMk id="32" creationId="{DD3981AC-7B61-4947-BCF3-F7AA7FA385B9}"/>
          </ac:spMkLst>
        </pc:spChg>
        <pc:spChg chg="add del">
          <ac:chgData name="Mukhar Jain" userId="22fcf832-873d-413d-ad88-909b70dce23a" providerId="ADAL" clId="{FB4D391F-6890-48B3-8273-D37F1130E31D}" dt="2020-08-24T18:31:32.332" v="227" actId="26606"/>
          <ac:spMkLst>
            <pc:docMk/>
            <pc:sldMk cId="697567634" sldId="282"/>
            <ac:spMk id="33" creationId="{55D4142C-5077-457F-A6AD-3FECFDB39685}"/>
          </ac:spMkLst>
        </pc:spChg>
        <pc:spChg chg="add">
          <ac:chgData name="Mukhar Jain" userId="22fcf832-873d-413d-ad88-909b70dce23a" providerId="ADAL" clId="{FB4D391F-6890-48B3-8273-D37F1130E31D}" dt="2020-08-24T18:31:32.332" v="227" actId="26606"/>
          <ac:spMkLst>
            <pc:docMk/>
            <pc:sldMk cId="697567634" sldId="282"/>
            <ac:spMk id="38" creationId="{8F23F8A3-8FD7-4779-8323-FDC26BE99889}"/>
          </ac:spMkLst>
        </pc:spChg>
        <pc:spChg chg="add">
          <ac:chgData name="Mukhar Jain" userId="22fcf832-873d-413d-ad88-909b70dce23a" providerId="ADAL" clId="{FB4D391F-6890-48B3-8273-D37F1130E31D}" dt="2020-08-24T18:31:32.332" v="227" actId="26606"/>
          <ac:spMkLst>
            <pc:docMk/>
            <pc:sldMk cId="697567634" sldId="282"/>
            <ac:spMk id="40" creationId="{F605C4CC-A25C-416F-8333-7CB7DC97D870}"/>
          </ac:spMkLst>
        </pc:spChg>
        <pc:picChg chg="add del mod ord">
          <ac:chgData name="Mukhar Jain" userId="22fcf832-873d-413d-ad88-909b70dce23a" providerId="ADAL" clId="{FB4D391F-6890-48B3-8273-D37F1130E31D}" dt="2020-08-24T18:31:32.332" v="227" actId="26606"/>
          <ac:picMkLst>
            <pc:docMk/>
            <pc:sldMk cId="697567634" sldId="282"/>
            <ac:picMk id="5" creationId="{71E8A5F8-A06B-41DF-BA15-C48EE126AD1E}"/>
          </ac:picMkLst>
        </pc:picChg>
        <pc:cxnChg chg="add del">
          <ac:chgData name="Mukhar Jain" userId="22fcf832-873d-413d-ad88-909b70dce23a" providerId="ADAL" clId="{FB4D391F-6890-48B3-8273-D37F1130E31D}" dt="2020-08-24T18:31:03.385" v="221" actId="26606"/>
          <ac:cxnSpMkLst>
            <pc:docMk/>
            <pc:sldMk cId="697567634" sldId="282"/>
            <ac:cxnSpMk id="26" creationId="{EEA38897-7BA3-4408-8083-3235339C4A60}"/>
          </ac:cxnSpMkLst>
        </pc:cxnChg>
        <pc:cxnChg chg="add del">
          <ac:chgData name="Mukhar Jain" userId="22fcf832-873d-413d-ad88-909b70dce23a" providerId="ADAL" clId="{FB4D391F-6890-48B3-8273-D37F1130E31D}" dt="2020-08-24T18:31:03.385" v="221" actId="26606"/>
          <ac:cxnSpMkLst>
            <pc:docMk/>
            <pc:sldMk cId="697567634" sldId="282"/>
            <ac:cxnSpMk id="28" creationId="{F11AD06B-AB20-4097-8606-5DA00DBACE88}"/>
          </ac:cxnSpMkLst>
        </pc:cxnChg>
      </pc:sldChg>
      <pc:sldChg chg="addSp delSp modSp mod modShow">
        <pc:chgData name="Mukhar Jain" userId="22fcf832-873d-413d-ad88-909b70dce23a" providerId="ADAL" clId="{FB4D391F-6890-48B3-8273-D37F1130E31D}" dt="2020-08-24T19:09:55.060" v="694" actId="729"/>
        <pc:sldMkLst>
          <pc:docMk/>
          <pc:sldMk cId="1125937336" sldId="290"/>
        </pc:sldMkLst>
        <pc:spChg chg="mod">
          <ac:chgData name="Mukhar Jain" userId="22fcf832-873d-413d-ad88-909b70dce23a" providerId="ADAL" clId="{FB4D391F-6890-48B3-8273-D37F1130E31D}" dt="2020-08-24T18:35:42.851" v="368" actId="1076"/>
          <ac:spMkLst>
            <pc:docMk/>
            <pc:sldMk cId="1125937336" sldId="290"/>
            <ac:spMk id="6" creationId="{3B2520A9-01B0-4B4F-AF17-EE3F6DF798CD}"/>
          </ac:spMkLst>
        </pc:spChg>
        <pc:spChg chg="add mod">
          <ac:chgData name="Mukhar Jain" userId="22fcf832-873d-413d-ad88-909b70dce23a" providerId="ADAL" clId="{FB4D391F-6890-48B3-8273-D37F1130E31D}" dt="2020-08-24T18:12:59.221" v="102" actId="14100"/>
          <ac:spMkLst>
            <pc:docMk/>
            <pc:sldMk cId="1125937336" sldId="290"/>
            <ac:spMk id="18" creationId="{97B9532C-8D27-4C71-8E49-6E7CF0874C41}"/>
          </ac:spMkLst>
        </pc:spChg>
        <pc:spChg chg="add mod">
          <ac:chgData name="Mukhar Jain" userId="22fcf832-873d-413d-ad88-909b70dce23a" providerId="ADAL" clId="{FB4D391F-6890-48B3-8273-D37F1130E31D}" dt="2020-08-24T18:39:27.989" v="454" actId="20577"/>
          <ac:spMkLst>
            <pc:docMk/>
            <pc:sldMk cId="1125937336" sldId="290"/>
            <ac:spMk id="38" creationId="{3C589330-7EA2-44DC-A4C0-D0D67B1BE863}"/>
          </ac:spMkLst>
        </pc:spChg>
        <pc:spChg chg="add mod">
          <ac:chgData name="Mukhar Jain" userId="22fcf832-873d-413d-ad88-909b70dce23a" providerId="ADAL" clId="{FB4D391F-6890-48B3-8273-D37F1130E31D}" dt="2020-08-24T18:38:01.484" v="414" actId="1076"/>
          <ac:spMkLst>
            <pc:docMk/>
            <pc:sldMk cId="1125937336" sldId="290"/>
            <ac:spMk id="54" creationId="{9FA0138F-FCD7-4E0A-9275-1980E62C13BA}"/>
          </ac:spMkLst>
        </pc:spChg>
        <pc:spChg chg="add del mod">
          <ac:chgData name="Mukhar Jain" userId="22fcf832-873d-413d-ad88-909b70dce23a" providerId="ADAL" clId="{FB4D391F-6890-48B3-8273-D37F1130E31D}" dt="2020-08-24T18:37:26.575" v="403"/>
          <ac:spMkLst>
            <pc:docMk/>
            <pc:sldMk cId="1125937336" sldId="290"/>
            <ac:spMk id="55" creationId="{452356C1-2162-485A-9F07-22CE7672F3F9}"/>
          </ac:spMkLst>
        </pc:spChg>
        <pc:spChg chg="add mod">
          <ac:chgData name="Mukhar Jain" userId="22fcf832-873d-413d-ad88-909b70dce23a" providerId="ADAL" clId="{FB4D391F-6890-48B3-8273-D37F1130E31D}" dt="2020-08-24T18:38:44.948" v="431" actId="1076"/>
          <ac:spMkLst>
            <pc:docMk/>
            <pc:sldMk cId="1125937336" sldId="290"/>
            <ac:spMk id="59" creationId="{2F61FCEA-0C82-4A96-BBE6-C9DA87EE90FC}"/>
          </ac:spMkLst>
        </pc:spChg>
        <pc:grpChg chg="add mod">
          <ac:chgData name="Mukhar Jain" userId="22fcf832-873d-413d-ad88-909b70dce23a" providerId="ADAL" clId="{FB4D391F-6890-48B3-8273-D37F1130E31D}" dt="2020-08-24T18:36:54.412" v="381" actId="14100"/>
          <ac:grpSpMkLst>
            <pc:docMk/>
            <pc:sldMk cId="1125937336" sldId="290"/>
            <ac:grpSpMk id="19" creationId="{9D4AE748-9D8B-45DA-B647-9341A5EAF2F7}"/>
          </ac:grpSpMkLst>
        </pc:grpChg>
        <pc:picChg chg="mod">
          <ac:chgData name="Mukhar Jain" userId="22fcf832-873d-413d-ad88-909b70dce23a" providerId="ADAL" clId="{FB4D391F-6890-48B3-8273-D37F1130E31D}" dt="2020-08-24T18:35:37.003" v="366" actId="1076"/>
          <ac:picMkLst>
            <pc:docMk/>
            <pc:sldMk cId="1125937336" sldId="290"/>
            <ac:picMk id="5" creationId="{4ED8643D-4C64-4BCA-A9DD-91CABCFD189A}"/>
          </ac:picMkLst>
        </pc:picChg>
        <pc:picChg chg="mod">
          <ac:chgData name="Mukhar Jain" userId="22fcf832-873d-413d-ad88-909b70dce23a" providerId="ADAL" clId="{FB4D391F-6890-48B3-8273-D37F1130E31D}" dt="2020-08-24T18:35:45.211" v="369" actId="1076"/>
          <ac:picMkLst>
            <pc:docMk/>
            <pc:sldMk cId="1125937336" sldId="290"/>
            <ac:picMk id="12" creationId="{5BDECE1E-71C2-4DBB-9356-8372E2F9C444}"/>
          </ac:picMkLst>
        </pc:picChg>
        <pc:picChg chg="add del mod">
          <ac:chgData name="Mukhar Jain" userId="22fcf832-873d-413d-ad88-909b70dce23a" providerId="ADAL" clId="{FB4D391F-6890-48B3-8273-D37F1130E31D}" dt="2020-08-24T17:20:54.732" v="12" actId="478"/>
          <ac:picMkLst>
            <pc:docMk/>
            <pc:sldMk cId="1125937336" sldId="290"/>
            <ac:picMk id="15" creationId="{254E16DB-3BA4-460D-8BA6-37703F263311}"/>
          </ac:picMkLst>
        </pc:picChg>
        <pc:picChg chg="add mod">
          <ac:chgData name="Mukhar Jain" userId="22fcf832-873d-413d-ad88-909b70dce23a" providerId="ADAL" clId="{FB4D391F-6890-48B3-8273-D37F1130E31D}" dt="2020-08-24T17:23:02.885" v="73" actId="164"/>
          <ac:picMkLst>
            <pc:docMk/>
            <pc:sldMk cId="1125937336" sldId="290"/>
            <ac:picMk id="17" creationId="{C83D5823-7ED9-4BE1-BCE7-858E00F278DD}"/>
          </ac:picMkLst>
        </pc:picChg>
        <pc:picChg chg="add del mod">
          <ac:chgData name="Mukhar Jain" userId="22fcf832-873d-413d-ad88-909b70dce23a" providerId="ADAL" clId="{FB4D391F-6890-48B3-8273-D37F1130E31D}" dt="2020-08-24T18:16:35.496" v="105" actId="478"/>
          <ac:picMkLst>
            <pc:docMk/>
            <pc:sldMk cId="1125937336" sldId="290"/>
            <ac:picMk id="33" creationId="{42F518AA-091F-496E-B71D-15D8881B2925}"/>
          </ac:picMkLst>
        </pc:picChg>
        <pc:picChg chg="add mod">
          <ac:chgData name="Mukhar Jain" userId="22fcf832-873d-413d-ad88-909b70dce23a" providerId="ADAL" clId="{FB4D391F-6890-48B3-8273-D37F1130E31D}" dt="2020-08-24T18:34:44.877" v="354" actId="14861"/>
          <ac:picMkLst>
            <pc:docMk/>
            <pc:sldMk cId="1125937336" sldId="290"/>
            <ac:picMk id="37" creationId="{0018E3CF-B079-400F-841A-CFD746A75E22}"/>
          </ac:picMkLst>
        </pc:picChg>
        <pc:cxnChg chg="add mod">
          <ac:chgData name="Mukhar Jain" userId="22fcf832-873d-413d-ad88-909b70dce23a" providerId="ADAL" clId="{FB4D391F-6890-48B3-8273-D37F1130E31D}" dt="2020-08-24T17:24:37.989" v="91" actId="14100"/>
          <ac:cxnSpMkLst>
            <pc:docMk/>
            <pc:sldMk cId="1125937336" sldId="290"/>
            <ac:cxnSpMk id="8" creationId="{219A5017-DE10-46D0-8262-F84080C1A662}"/>
          </ac:cxnSpMkLst>
        </pc:cxnChg>
        <pc:cxnChg chg="mod">
          <ac:chgData name="Mukhar Jain" userId="22fcf832-873d-413d-ad88-909b70dce23a" providerId="ADAL" clId="{FB4D391F-6890-48B3-8273-D37F1130E31D}" dt="2020-08-24T18:35:37.003" v="366" actId="1076"/>
          <ac:cxnSpMkLst>
            <pc:docMk/>
            <pc:sldMk cId="1125937336" sldId="290"/>
            <ac:cxnSpMk id="10" creationId="{EB8AE18E-F0FB-4D54-98D2-DE9ECD5574BF}"/>
          </ac:cxnSpMkLst>
        </pc:cxnChg>
        <pc:cxnChg chg="mod">
          <ac:chgData name="Mukhar Jain" userId="22fcf832-873d-413d-ad88-909b70dce23a" providerId="ADAL" clId="{FB4D391F-6890-48B3-8273-D37F1130E31D}" dt="2020-08-24T18:35:45.211" v="369" actId="1076"/>
          <ac:cxnSpMkLst>
            <pc:docMk/>
            <pc:sldMk cId="1125937336" sldId="290"/>
            <ac:cxnSpMk id="14" creationId="{5E452494-1178-4254-8522-F93369D770D3}"/>
          </ac:cxnSpMkLst>
        </pc:cxnChg>
        <pc:cxnChg chg="add mod">
          <ac:chgData name="Mukhar Jain" userId="22fcf832-873d-413d-ad88-909b70dce23a" providerId="ADAL" clId="{FB4D391F-6890-48B3-8273-D37F1130E31D}" dt="2020-08-24T18:38:48.132" v="432" actId="14100"/>
          <ac:cxnSpMkLst>
            <pc:docMk/>
            <pc:sldMk cId="1125937336" sldId="290"/>
            <ac:cxnSpMk id="27" creationId="{35AE6572-6B38-4258-986E-D51B332C7856}"/>
          </ac:cxnSpMkLst>
        </pc:cxnChg>
        <pc:cxnChg chg="add mod">
          <ac:chgData name="Mukhar Jain" userId="22fcf832-873d-413d-ad88-909b70dce23a" providerId="ADAL" clId="{FB4D391F-6890-48B3-8273-D37F1130E31D}" dt="2020-08-24T18:36:54.412" v="381" actId="14100"/>
          <ac:cxnSpMkLst>
            <pc:docMk/>
            <pc:sldMk cId="1125937336" sldId="290"/>
            <ac:cxnSpMk id="29" creationId="{8AE14B1F-B73C-436C-84A3-9F112D7A977F}"/>
          </ac:cxnSpMkLst>
        </pc:cxnChg>
        <pc:cxnChg chg="add mod">
          <ac:chgData name="Mukhar Jain" userId="22fcf832-873d-413d-ad88-909b70dce23a" providerId="ADAL" clId="{FB4D391F-6890-48B3-8273-D37F1130E31D}" dt="2020-08-24T18:38:53.275" v="434" actId="14100"/>
          <ac:cxnSpMkLst>
            <pc:docMk/>
            <pc:sldMk cId="1125937336" sldId="290"/>
            <ac:cxnSpMk id="39" creationId="{8F654A9B-9277-485E-93F8-5A52CA8479C3}"/>
          </ac:cxnSpMkLst>
        </pc:cxnChg>
      </pc:sldChg>
      <pc:sldChg chg="addSp delSp modSp new mod setBg setClrOvrMap">
        <pc:chgData name="Mukhar Jain" userId="22fcf832-873d-413d-ad88-909b70dce23a" providerId="ADAL" clId="{FB4D391F-6890-48B3-8273-D37F1130E31D}" dt="2020-08-24T19:14:26.930" v="732" actId="14734"/>
        <pc:sldMkLst>
          <pc:docMk/>
          <pc:sldMk cId="421550480" sldId="294"/>
        </pc:sldMkLst>
        <pc:spChg chg="mod">
          <ac:chgData name="Mukhar Jain" userId="22fcf832-873d-413d-ad88-909b70dce23a" providerId="ADAL" clId="{FB4D391F-6890-48B3-8273-D37F1130E31D}" dt="2020-08-24T18:28:14.918" v="200" actId="20577"/>
          <ac:spMkLst>
            <pc:docMk/>
            <pc:sldMk cId="421550480" sldId="294"/>
            <ac:spMk id="2" creationId="{AB0062C9-E409-49B1-96A5-2AB782FCB419}"/>
          </ac:spMkLst>
        </pc:spChg>
        <pc:spChg chg="mod">
          <ac:chgData name="Mukhar Jain" userId="22fcf832-873d-413d-ad88-909b70dce23a" providerId="ADAL" clId="{FB4D391F-6890-48B3-8273-D37F1130E31D}" dt="2020-08-24T18:28:49.120" v="211" actId="14100"/>
          <ac:spMkLst>
            <pc:docMk/>
            <pc:sldMk cId="421550480" sldId="294"/>
            <ac:spMk id="3" creationId="{5A4DCF1C-61EF-48DD-A8A9-2BA8583188AD}"/>
          </ac:spMkLst>
        </pc:spChg>
        <pc:spChg chg="add del">
          <ac:chgData name="Mukhar Jain" userId="22fcf832-873d-413d-ad88-909b70dce23a" providerId="ADAL" clId="{FB4D391F-6890-48B3-8273-D37F1130E31D}" dt="2020-08-24T18:27:47.686" v="159" actId="26606"/>
          <ac:spMkLst>
            <pc:docMk/>
            <pc:sldMk cId="421550480" sldId="294"/>
            <ac:spMk id="10" creationId="{EE1FC7B4-E4A7-4452-B413-1A623E3A7230}"/>
          </ac:spMkLst>
        </pc:spChg>
        <pc:spChg chg="add del">
          <ac:chgData name="Mukhar Jain" userId="22fcf832-873d-413d-ad88-909b70dce23a" providerId="ADAL" clId="{FB4D391F-6890-48B3-8273-D37F1130E31D}" dt="2020-08-24T18:27:47.686" v="159" actId="26606"/>
          <ac:spMkLst>
            <pc:docMk/>
            <pc:sldMk cId="421550480" sldId="294"/>
            <ac:spMk id="12" creationId="{E0709AF0-24F0-4486-B189-BE6386BDB198}"/>
          </ac:spMkLst>
        </pc:spChg>
        <pc:spChg chg="add del">
          <ac:chgData name="Mukhar Jain" userId="22fcf832-873d-413d-ad88-909b70dce23a" providerId="ADAL" clId="{FB4D391F-6890-48B3-8273-D37F1130E31D}" dt="2020-08-24T18:27:47.686" v="159" actId="26606"/>
          <ac:spMkLst>
            <pc:docMk/>
            <pc:sldMk cId="421550480" sldId="294"/>
            <ac:spMk id="14" creationId="{FBE3B62F-5853-4A3C-B050-6186351A7176}"/>
          </ac:spMkLst>
        </pc:spChg>
        <pc:spChg chg="add del">
          <ac:chgData name="Mukhar Jain" userId="22fcf832-873d-413d-ad88-909b70dce23a" providerId="ADAL" clId="{FB4D391F-6890-48B3-8273-D37F1130E31D}" dt="2020-08-24T18:28:02.698" v="161" actId="26606"/>
          <ac:spMkLst>
            <pc:docMk/>
            <pc:sldMk cId="421550480" sldId="294"/>
            <ac:spMk id="16" creationId="{3873B707-463F-40B0-8227-E8CC6C67EB25}"/>
          </ac:spMkLst>
        </pc:spChg>
        <pc:spChg chg="add del">
          <ac:chgData name="Mukhar Jain" userId="22fcf832-873d-413d-ad88-909b70dce23a" providerId="ADAL" clId="{FB4D391F-6890-48B3-8273-D37F1130E31D}" dt="2020-08-24T18:28:02.698" v="161" actId="26606"/>
          <ac:spMkLst>
            <pc:docMk/>
            <pc:sldMk cId="421550480" sldId="294"/>
            <ac:spMk id="17" creationId="{201CC55D-ED54-4C5C-95E6-10947BD1103B}"/>
          </ac:spMkLst>
        </pc:spChg>
        <pc:spChg chg="add del">
          <ac:chgData name="Mukhar Jain" userId="22fcf832-873d-413d-ad88-909b70dce23a" providerId="ADAL" clId="{FB4D391F-6890-48B3-8273-D37F1130E31D}" dt="2020-08-24T18:28:02.698" v="161" actId="26606"/>
          <ac:spMkLst>
            <pc:docMk/>
            <pc:sldMk cId="421550480" sldId="294"/>
            <ac:spMk id="18" creationId="{C13237C8-E62C-4F0D-A318-BD6FB6C2D138}"/>
          </ac:spMkLst>
        </pc:spChg>
        <pc:spChg chg="add del">
          <ac:chgData name="Mukhar Jain" userId="22fcf832-873d-413d-ad88-909b70dce23a" providerId="ADAL" clId="{FB4D391F-6890-48B3-8273-D37F1130E31D}" dt="2020-08-24T18:28:02.698" v="161" actId="26606"/>
          <ac:spMkLst>
            <pc:docMk/>
            <pc:sldMk cId="421550480" sldId="294"/>
            <ac:spMk id="20" creationId="{19C9EAEA-39D0-4B0E-A0EB-51E7B26740B1}"/>
          </ac:spMkLst>
        </pc:spChg>
        <pc:spChg chg="add">
          <ac:chgData name="Mukhar Jain" userId="22fcf832-873d-413d-ad88-909b70dce23a" providerId="ADAL" clId="{FB4D391F-6890-48B3-8273-D37F1130E31D}" dt="2020-08-24T18:28:02.713" v="162" actId="26606"/>
          <ac:spMkLst>
            <pc:docMk/>
            <pc:sldMk cId="421550480" sldId="294"/>
            <ac:spMk id="23" creationId="{EE1FC7B4-E4A7-4452-B413-1A623E3A7230}"/>
          </ac:spMkLst>
        </pc:spChg>
        <pc:spChg chg="add">
          <ac:chgData name="Mukhar Jain" userId="22fcf832-873d-413d-ad88-909b70dce23a" providerId="ADAL" clId="{FB4D391F-6890-48B3-8273-D37F1130E31D}" dt="2020-08-24T18:28:02.713" v="162" actId="26606"/>
          <ac:spMkLst>
            <pc:docMk/>
            <pc:sldMk cId="421550480" sldId="294"/>
            <ac:spMk id="24" creationId="{E0709AF0-24F0-4486-B189-BE6386BDB198}"/>
          </ac:spMkLst>
        </pc:spChg>
        <pc:spChg chg="add">
          <ac:chgData name="Mukhar Jain" userId="22fcf832-873d-413d-ad88-909b70dce23a" providerId="ADAL" clId="{FB4D391F-6890-48B3-8273-D37F1130E31D}" dt="2020-08-24T18:28:02.713" v="162" actId="26606"/>
          <ac:spMkLst>
            <pc:docMk/>
            <pc:sldMk cId="421550480" sldId="294"/>
            <ac:spMk id="25" creationId="{FBE3B62F-5853-4A3C-B050-6186351A7176}"/>
          </ac:spMkLst>
        </pc:spChg>
        <pc:grpChg chg="add del">
          <ac:chgData name="Mukhar Jain" userId="22fcf832-873d-413d-ad88-909b70dce23a" providerId="ADAL" clId="{FB4D391F-6890-48B3-8273-D37F1130E31D}" dt="2020-08-24T18:28:02.698" v="161" actId="26606"/>
          <ac:grpSpMkLst>
            <pc:docMk/>
            <pc:sldMk cId="421550480" sldId="294"/>
            <ac:grpSpMk id="19" creationId="{1DE889C7-FAD6-4397-98E2-05D503484459}"/>
          </ac:grpSpMkLst>
        </pc:grpChg>
        <pc:graphicFrameChg chg="add mod modGraphic">
          <ac:chgData name="Mukhar Jain" userId="22fcf832-873d-413d-ad88-909b70dce23a" providerId="ADAL" clId="{FB4D391F-6890-48B3-8273-D37F1130E31D}" dt="2020-08-24T19:14:26.930" v="732" actId="14734"/>
          <ac:graphicFrameMkLst>
            <pc:docMk/>
            <pc:sldMk cId="421550480" sldId="294"/>
            <ac:graphicFrameMk id="6" creationId="{76A5C298-E637-4AC1-92CB-5FD254F2BD3B}"/>
          </ac:graphicFrameMkLst>
        </pc:graphicFrameChg>
        <pc:picChg chg="add mod">
          <ac:chgData name="Mukhar Jain" userId="22fcf832-873d-413d-ad88-909b70dce23a" providerId="ADAL" clId="{FB4D391F-6890-48B3-8273-D37F1130E31D}" dt="2020-08-24T19:12:31.027" v="709" actId="1076"/>
          <ac:picMkLst>
            <pc:docMk/>
            <pc:sldMk cId="421550480" sldId="294"/>
            <ac:picMk id="5" creationId="{1E06D3E2-8321-465E-9047-5BA65F9D549C}"/>
          </ac:picMkLst>
        </pc:picChg>
      </pc:sldChg>
      <pc:sldChg chg="addSp delSp modSp new del mod setBg">
        <pc:chgData name="Mukhar Jain" userId="22fcf832-873d-413d-ad88-909b70dce23a" providerId="ADAL" clId="{FB4D391F-6890-48B3-8273-D37F1130E31D}" dt="2020-08-24T19:02:40.696" v="612" actId="47"/>
        <pc:sldMkLst>
          <pc:docMk/>
          <pc:sldMk cId="1740411115" sldId="295"/>
        </pc:sldMkLst>
        <pc:spChg chg="mod">
          <ac:chgData name="Mukhar Jain" userId="22fcf832-873d-413d-ad88-909b70dce23a" providerId="ADAL" clId="{FB4D391F-6890-48B3-8273-D37F1130E31D}" dt="2020-08-24T19:00:47.676" v="582" actId="26606"/>
          <ac:spMkLst>
            <pc:docMk/>
            <pc:sldMk cId="1740411115" sldId="295"/>
            <ac:spMk id="2" creationId="{0F637A37-C2E0-441E-99D1-F2EC9C637111}"/>
          </ac:spMkLst>
        </pc:spChg>
        <pc:spChg chg="del">
          <ac:chgData name="Mukhar Jain" userId="22fcf832-873d-413d-ad88-909b70dce23a" providerId="ADAL" clId="{FB4D391F-6890-48B3-8273-D37F1130E31D}" dt="2020-08-24T18:59:54.264" v="577"/>
          <ac:spMkLst>
            <pc:docMk/>
            <pc:sldMk cId="1740411115" sldId="295"/>
            <ac:spMk id="3" creationId="{5AF5CB6C-B8D0-4424-AD7B-FD0EC4083CFD}"/>
          </ac:spMkLst>
        </pc:spChg>
        <pc:spChg chg="add mod">
          <ac:chgData name="Mukhar Jain" userId="22fcf832-873d-413d-ad88-909b70dce23a" providerId="ADAL" clId="{FB4D391F-6890-48B3-8273-D37F1130E31D}" dt="2020-08-24T19:00:47.676" v="582" actId="26606"/>
          <ac:spMkLst>
            <pc:docMk/>
            <pc:sldMk cId="1740411115" sldId="295"/>
            <ac:spMk id="6" creationId="{B543CDB3-CDA1-43DE-9EC2-59FB65A7DD17}"/>
          </ac:spMkLst>
        </pc:spChg>
        <pc:spChg chg="add">
          <ac:chgData name="Mukhar Jain" userId="22fcf832-873d-413d-ad88-909b70dce23a" providerId="ADAL" clId="{FB4D391F-6890-48B3-8273-D37F1130E31D}" dt="2020-08-24T19:00:47.676" v="582" actId="26606"/>
          <ac:spMkLst>
            <pc:docMk/>
            <pc:sldMk cId="1740411115" sldId="295"/>
            <ac:spMk id="11" creationId="{2550BE34-C2B8-49B8-8519-67A8CAD51AE9}"/>
          </ac:spMkLst>
        </pc:spChg>
        <pc:spChg chg="add">
          <ac:chgData name="Mukhar Jain" userId="22fcf832-873d-413d-ad88-909b70dce23a" providerId="ADAL" clId="{FB4D391F-6890-48B3-8273-D37F1130E31D}" dt="2020-08-24T19:00:47.676" v="582" actId="26606"/>
          <ac:spMkLst>
            <pc:docMk/>
            <pc:sldMk cId="1740411115" sldId="295"/>
            <ac:spMk id="13" creationId="{A7457DD9-5A45-400A-AB4B-4B4EDECA25F1}"/>
          </ac:spMkLst>
        </pc:spChg>
        <pc:spChg chg="add">
          <ac:chgData name="Mukhar Jain" userId="22fcf832-873d-413d-ad88-909b70dce23a" providerId="ADAL" clId="{FB4D391F-6890-48B3-8273-D37F1130E31D}" dt="2020-08-24T19:00:47.676" v="582" actId="26606"/>
          <ac:spMkLst>
            <pc:docMk/>
            <pc:sldMk cId="1740411115" sldId="295"/>
            <ac:spMk id="15" creationId="{441CF7D6-A660-431A-B0BB-140A0D5556B6}"/>
          </ac:spMkLst>
        </pc:spChg>
        <pc:spChg chg="add">
          <ac:chgData name="Mukhar Jain" userId="22fcf832-873d-413d-ad88-909b70dce23a" providerId="ADAL" clId="{FB4D391F-6890-48B3-8273-D37F1130E31D}" dt="2020-08-24T19:00:47.676" v="582" actId="26606"/>
          <ac:spMkLst>
            <pc:docMk/>
            <pc:sldMk cId="1740411115" sldId="295"/>
            <ac:spMk id="17" creationId="{0570A85B-3810-4F95-97B0-CBF4CCDB381C}"/>
          </ac:spMkLst>
        </pc:spChg>
        <pc:graphicFrameChg chg="add mod ord modGraphic">
          <ac:chgData name="Mukhar Jain" userId="22fcf832-873d-413d-ad88-909b70dce23a" providerId="ADAL" clId="{FB4D391F-6890-48B3-8273-D37F1130E31D}" dt="2020-08-24T19:01:51.466" v="592" actId="14100"/>
          <ac:graphicFrameMkLst>
            <pc:docMk/>
            <pc:sldMk cId="1740411115" sldId="295"/>
            <ac:graphicFrameMk id="4" creationId="{E20916DE-F46B-404A-9EEF-D667717B6F49}"/>
          </ac:graphicFrameMkLst>
        </pc:graphicFrameChg>
        <pc:graphicFrameChg chg="add mod modGraphic">
          <ac:chgData name="Mukhar Jain" userId="22fcf832-873d-413d-ad88-909b70dce23a" providerId="ADAL" clId="{FB4D391F-6890-48B3-8273-D37F1130E31D}" dt="2020-08-24T19:01:51.938" v="593" actId="1076"/>
          <ac:graphicFrameMkLst>
            <pc:docMk/>
            <pc:sldMk cId="1740411115" sldId="295"/>
            <ac:graphicFrameMk id="7" creationId="{FE6F86D0-2305-47EF-91B1-6A02A680D06F}"/>
          </ac:graphicFrameMkLst>
        </pc:graphicFrameChg>
      </pc:sldChg>
      <pc:sldChg chg="addSp delSp modSp add mod">
        <pc:chgData name="Mukhar Jain" userId="22fcf832-873d-413d-ad88-909b70dce23a" providerId="ADAL" clId="{FB4D391F-6890-48B3-8273-D37F1130E31D}" dt="2020-08-24T19:30:28.377" v="800" actId="1076"/>
        <pc:sldMkLst>
          <pc:docMk/>
          <pc:sldMk cId="122056557" sldId="296"/>
        </pc:sldMkLst>
        <pc:spChg chg="mod">
          <ac:chgData name="Mukhar Jain" userId="22fcf832-873d-413d-ad88-909b70dce23a" providerId="ADAL" clId="{FB4D391F-6890-48B3-8273-D37F1130E31D}" dt="2020-08-24T18:51:00.981" v="497" actId="207"/>
          <ac:spMkLst>
            <pc:docMk/>
            <pc:sldMk cId="122056557" sldId="296"/>
            <ac:spMk id="6" creationId="{3B2520A9-01B0-4B4F-AF17-EE3F6DF798CD}"/>
          </ac:spMkLst>
        </pc:spChg>
        <pc:spChg chg="mod">
          <ac:chgData name="Mukhar Jain" userId="22fcf832-873d-413d-ad88-909b70dce23a" providerId="ADAL" clId="{FB4D391F-6890-48B3-8273-D37F1130E31D}" dt="2020-08-24T18:51:04.446" v="498" actId="207"/>
          <ac:spMkLst>
            <pc:docMk/>
            <pc:sldMk cId="122056557" sldId="296"/>
            <ac:spMk id="18" creationId="{97B9532C-8D27-4C71-8E49-6E7CF0874C41}"/>
          </ac:spMkLst>
        </pc:spChg>
        <pc:spChg chg="add mod">
          <ac:chgData name="Mukhar Jain" userId="22fcf832-873d-413d-ad88-909b70dce23a" providerId="ADAL" clId="{FB4D391F-6890-48B3-8273-D37F1130E31D}" dt="2020-08-24T19:30:28.377" v="800" actId="1076"/>
          <ac:spMkLst>
            <pc:docMk/>
            <pc:sldMk cId="122056557" sldId="296"/>
            <ac:spMk id="24" creationId="{64E931D2-063D-4F40-AF53-470E6C8569D7}"/>
          </ac:spMkLst>
        </pc:spChg>
        <pc:spChg chg="mod">
          <ac:chgData name="Mukhar Jain" userId="22fcf832-873d-413d-ad88-909b70dce23a" providerId="ADAL" clId="{FB4D391F-6890-48B3-8273-D37F1130E31D}" dt="2020-08-24T19:10:54.018" v="699" actId="1076"/>
          <ac:spMkLst>
            <pc:docMk/>
            <pc:sldMk cId="122056557" sldId="296"/>
            <ac:spMk id="38" creationId="{3C589330-7EA2-44DC-A4C0-D0D67B1BE863}"/>
          </ac:spMkLst>
        </pc:spChg>
        <pc:spChg chg="mod">
          <ac:chgData name="Mukhar Jain" userId="22fcf832-873d-413d-ad88-909b70dce23a" providerId="ADAL" clId="{FB4D391F-6890-48B3-8273-D37F1130E31D}" dt="2020-08-24T18:51:10.507" v="500" actId="207"/>
          <ac:spMkLst>
            <pc:docMk/>
            <pc:sldMk cId="122056557" sldId="296"/>
            <ac:spMk id="54" creationId="{9FA0138F-FCD7-4E0A-9275-1980E62C13BA}"/>
          </ac:spMkLst>
        </pc:spChg>
        <pc:spChg chg="mod">
          <ac:chgData name="Mukhar Jain" userId="22fcf832-873d-413d-ad88-909b70dce23a" providerId="ADAL" clId="{FB4D391F-6890-48B3-8273-D37F1130E31D}" dt="2020-08-24T19:11:28.658" v="707" actId="1076"/>
          <ac:spMkLst>
            <pc:docMk/>
            <pc:sldMk cId="122056557" sldId="296"/>
            <ac:spMk id="59" creationId="{2F61FCEA-0C82-4A96-BBE6-C9DA87EE90FC}"/>
          </ac:spMkLst>
        </pc:spChg>
        <pc:grpChg chg="del">
          <ac:chgData name="Mukhar Jain" userId="22fcf832-873d-413d-ad88-909b70dce23a" providerId="ADAL" clId="{FB4D391F-6890-48B3-8273-D37F1130E31D}" dt="2020-08-24T19:30:10.724" v="794" actId="478"/>
          <ac:grpSpMkLst>
            <pc:docMk/>
            <pc:sldMk cId="122056557" sldId="296"/>
            <ac:grpSpMk id="19" creationId="{9D4AE748-9D8B-45DA-B647-9341A5EAF2F7}"/>
          </ac:grpSpMkLst>
        </pc:grpChg>
        <pc:picChg chg="add mod">
          <ac:chgData name="Mukhar Jain" userId="22fcf832-873d-413d-ad88-909b70dce23a" providerId="ADAL" clId="{FB4D391F-6890-48B3-8273-D37F1130E31D}" dt="2020-08-24T18:56:15.347" v="572" actId="1076"/>
          <ac:picMkLst>
            <pc:docMk/>
            <pc:sldMk cId="122056557" sldId="296"/>
            <ac:picMk id="2" creationId="{206A5A2D-29C3-40C6-B5ED-B6BC534763E1}"/>
          </ac:picMkLst>
        </pc:picChg>
        <pc:picChg chg="add mod ord">
          <ac:chgData name="Mukhar Jain" userId="22fcf832-873d-413d-ad88-909b70dce23a" providerId="ADAL" clId="{FB4D391F-6890-48B3-8273-D37F1130E31D}" dt="2020-08-24T19:30:22.477" v="798" actId="1076"/>
          <ac:picMkLst>
            <pc:docMk/>
            <pc:sldMk cId="122056557" sldId="296"/>
            <ac:picMk id="3" creationId="{5970B67A-B747-4292-BE1E-911ACE6EA4AC}"/>
          </ac:picMkLst>
        </pc:picChg>
        <pc:picChg chg="mod">
          <ac:chgData name="Mukhar Jain" userId="22fcf832-873d-413d-ad88-909b70dce23a" providerId="ADAL" clId="{FB4D391F-6890-48B3-8273-D37F1130E31D}" dt="2020-08-24T19:11:25.850" v="706" actId="1076"/>
          <ac:picMkLst>
            <pc:docMk/>
            <pc:sldMk cId="122056557" sldId="296"/>
            <ac:picMk id="4" creationId="{A530599D-3E08-42B6-9308-90B480B91B9D}"/>
          </ac:picMkLst>
        </pc:picChg>
        <pc:picChg chg="del">
          <ac:chgData name="Mukhar Jain" userId="22fcf832-873d-413d-ad88-909b70dce23a" providerId="ADAL" clId="{FB4D391F-6890-48B3-8273-D37F1130E31D}" dt="2020-08-24T18:47:03.313" v="468" actId="478"/>
          <ac:picMkLst>
            <pc:docMk/>
            <pc:sldMk cId="122056557" sldId="296"/>
            <ac:picMk id="4" creationId="{DF3C07EB-7666-4FF3-8BF4-566B5A2EEA0B}"/>
          </ac:picMkLst>
        </pc:picChg>
        <pc:picChg chg="add mod">
          <ac:chgData name="Mukhar Jain" userId="22fcf832-873d-413d-ad88-909b70dce23a" providerId="ADAL" clId="{FB4D391F-6890-48B3-8273-D37F1130E31D}" dt="2020-08-24T19:30:14.298" v="795" actId="1076"/>
          <ac:picMkLst>
            <pc:docMk/>
            <pc:sldMk cId="122056557" sldId="296"/>
            <ac:picMk id="7" creationId="{D178E26E-8433-4E7D-93AC-DEC353F087E8}"/>
          </ac:picMkLst>
        </pc:picChg>
        <pc:picChg chg="mod">
          <ac:chgData name="Mukhar Jain" userId="22fcf832-873d-413d-ad88-909b70dce23a" providerId="ADAL" clId="{FB4D391F-6890-48B3-8273-D37F1130E31D}" dt="2020-08-24T18:56:42.058" v="574"/>
          <ac:picMkLst>
            <pc:docMk/>
            <pc:sldMk cId="122056557" sldId="296"/>
            <ac:picMk id="12" creationId="{5BDECE1E-71C2-4DBB-9356-8372E2F9C444}"/>
          </ac:picMkLst>
        </pc:picChg>
        <pc:picChg chg="mod">
          <ac:chgData name="Mukhar Jain" userId="22fcf832-873d-413d-ad88-909b70dce23a" providerId="ADAL" clId="{FB4D391F-6890-48B3-8273-D37F1130E31D}" dt="2020-08-24T18:50:10.460" v="496"/>
          <ac:picMkLst>
            <pc:docMk/>
            <pc:sldMk cId="122056557" sldId="296"/>
            <ac:picMk id="17" creationId="{C83D5823-7ED9-4BE1-BCE7-858E00F278DD}"/>
          </ac:picMkLst>
        </pc:picChg>
        <pc:picChg chg="mod">
          <ac:chgData name="Mukhar Jain" userId="22fcf832-873d-413d-ad88-909b70dce23a" providerId="ADAL" clId="{FB4D391F-6890-48B3-8273-D37F1130E31D}" dt="2020-08-24T19:10:50.866" v="698" actId="1076"/>
          <ac:picMkLst>
            <pc:docMk/>
            <pc:sldMk cId="122056557" sldId="296"/>
            <ac:picMk id="37" creationId="{0018E3CF-B079-400F-841A-CFD746A75E22}"/>
          </ac:picMkLst>
        </pc:picChg>
        <pc:cxnChg chg="mod">
          <ac:chgData name="Mukhar Jain" userId="22fcf832-873d-413d-ad88-909b70dce23a" providerId="ADAL" clId="{FB4D391F-6890-48B3-8273-D37F1130E31D}" dt="2020-08-24T18:49:23.977" v="479" actId="208"/>
          <ac:cxnSpMkLst>
            <pc:docMk/>
            <pc:sldMk cId="122056557" sldId="296"/>
            <ac:cxnSpMk id="8" creationId="{219A5017-DE10-46D0-8262-F84080C1A662}"/>
          </ac:cxnSpMkLst>
        </pc:cxnChg>
        <pc:cxnChg chg="mod">
          <ac:chgData name="Mukhar Jain" userId="22fcf832-873d-413d-ad88-909b70dce23a" providerId="ADAL" clId="{FB4D391F-6890-48B3-8273-D37F1130E31D}" dt="2020-08-24T18:49:20.520" v="478" actId="208"/>
          <ac:cxnSpMkLst>
            <pc:docMk/>
            <pc:sldMk cId="122056557" sldId="296"/>
            <ac:cxnSpMk id="10" creationId="{EB8AE18E-F0FB-4D54-98D2-DE9ECD5574BF}"/>
          </ac:cxnSpMkLst>
        </pc:cxnChg>
        <pc:cxnChg chg="mod">
          <ac:chgData name="Mukhar Jain" userId="22fcf832-873d-413d-ad88-909b70dce23a" providerId="ADAL" clId="{FB4D391F-6890-48B3-8273-D37F1130E31D}" dt="2020-08-24T18:49:32.215" v="482" actId="208"/>
          <ac:cxnSpMkLst>
            <pc:docMk/>
            <pc:sldMk cId="122056557" sldId="296"/>
            <ac:cxnSpMk id="14" creationId="{5E452494-1178-4254-8522-F93369D770D3}"/>
          </ac:cxnSpMkLst>
        </pc:cxnChg>
        <pc:cxnChg chg="mod">
          <ac:chgData name="Mukhar Jain" userId="22fcf832-873d-413d-ad88-909b70dce23a" providerId="ADAL" clId="{FB4D391F-6890-48B3-8273-D37F1130E31D}" dt="2020-08-24T18:49:28.128" v="480" actId="208"/>
          <ac:cxnSpMkLst>
            <pc:docMk/>
            <pc:sldMk cId="122056557" sldId="296"/>
            <ac:cxnSpMk id="27" creationId="{35AE6572-6B38-4258-986E-D51B332C7856}"/>
          </ac:cxnSpMkLst>
        </pc:cxnChg>
        <pc:cxnChg chg="mod">
          <ac:chgData name="Mukhar Jain" userId="22fcf832-873d-413d-ad88-909b70dce23a" providerId="ADAL" clId="{FB4D391F-6890-48B3-8273-D37F1130E31D}" dt="2020-08-24T18:49:38.958" v="486" actId="208"/>
          <ac:cxnSpMkLst>
            <pc:docMk/>
            <pc:sldMk cId="122056557" sldId="296"/>
            <ac:cxnSpMk id="29" creationId="{8AE14B1F-B73C-436C-84A3-9F112D7A977F}"/>
          </ac:cxnSpMkLst>
        </pc:cxnChg>
        <pc:cxnChg chg="mod">
          <ac:chgData name="Mukhar Jain" userId="22fcf832-873d-413d-ad88-909b70dce23a" providerId="ADAL" clId="{FB4D391F-6890-48B3-8273-D37F1130E31D}" dt="2020-08-24T18:49:35.227" v="484" actId="208"/>
          <ac:cxnSpMkLst>
            <pc:docMk/>
            <pc:sldMk cId="122056557" sldId="296"/>
            <ac:cxnSpMk id="39" creationId="{8F654A9B-9277-485E-93F8-5A52CA8479C3}"/>
          </ac:cxnSpMkLst>
        </pc:cxnChg>
      </pc:sldChg>
      <pc:sldChg chg="addSp delSp modSp new mod setBg">
        <pc:chgData name="Mukhar Jain" userId="22fcf832-873d-413d-ad88-909b70dce23a" providerId="ADAL" clId="{FB4D391F-6890-48B3-8273-D37F1130E31D}" dt="2020-08-24T19:15:37.085" v="734" actId="12385"/>
        <pc:sldMkLst>
          <pc:docMk/>
          <pc:sldMk cId="439273020" sldId="297"/>
        </pc:sldMkLst>
        <pc:spChg chg="mod">
          <ac:chgData name="Mukhar Jain" userId="22fcf832-873d-413d-ad88-909b70dce23a" providerId="ADAL" clId="{FB4D391F-6890-48B3-8273-D37F1130E31D}" dt="2020-08-24T19:06:48.617" v="653" actId="26606"/>
          <ac:spMkLst>
            <pc:docMk/>
            <pc:sldMk cId="439273020" sldId="297"/>
            <ac:spMk id="2" creationId="{0977FF8D-55AE-4A60-9FFD-FBEFE82F98AD}"/>
          </ac:spMkLst>
        </pc:spChg>
        <pc:spChg chg="del">
          <ac:chgData name="Mukhar Jain" userId="22fcf832-873d-413d-ad88-909b70dce23a" providerId="ADAL" clId="{FB4D391F-6890-48B3-8273-D37F1130E31D}" dt="2020-08-24T19:03:00.677" v="614" actId="26606"/>
          <ac:spMkLst>
            <pc:docMk/>
            <pc:sldMk cId="439273020" sldId="297"/>
            <ac:spMk id="3" creationId="{2C4BB981-BDBE-4DC7-80E1-715469D8625C}"/>
          </ac:spMkLst>
        </pc:spChg>
        <pc:spChg chg="add mod">
          <ac:chgData name="Mukhar Jain" userId="22fcf832-873d-413d-ad88-909b70dce23a" providerId="ADAL" clId="{FB4D391F-6890-48B3-8273-D37F1130E31D}" dt="2020-08-24T19:12:12.263" v="708" actId="313"/>
          <ac:spMkLst>
            <pc:docMk/>
            <pc:sldMk cId="439273020" sldId="297"/>
            <ac:spMk id="6" creationId="{9FDF984A-6253-46E1-B3CC-FDC334F3E9D8}"/>
          </ac:spMkLst>
        </pc:spChg>
        <pc:spChg chg="add del">
          <ac:chgData name="Mukhar Jain" userId="22fcf832-873d-413d-ad88-909b70dce23a" providerId="ADAL" clId="{FB4D391F-6890-48B3-8273-D37F1130E31D}" dt="2020-08-24T19:06:48.617" v="653" actId="26606"/>
          <ac:spMkLst>
            <pc:docMk/>
            <pc:sldMk cId="439273020" sldId="297"/>
            <ac:spMk id="11" creationId="{7F57BEA8-497D-4AA8-8A18-BDCD696B25FE}"/>
          </ac:spMkLst>
        </pc:spChg>
        <pc:spChg chg="add del mod">
          <ac:chgData name="Mukhar Jain" userId="22fcf832-873d-413d-ad88-909b70dce23a" providerId="ADAL" clId="{FB4D391F-6890-48B3-8273-D37F1130E31D}" dt="2020-08-24T19:06:52.646" v="655"/>
          <ac:spMkLst>
            <pc:docMk/>
            <pc:sldMk cId="439273020" sldId="297"/>
            <ac:spMk id="12" creationId="{508AE95A-F755-4E28-9185-A8E480625F7D}"/>
          </ac:spMkLst>
        </pc:spChg>
        <pc:spChg chg="add">
          <ac:chgData name="Mukhar Jain" userId="22fcf832-873d-413d-ad88-909b70dce23a" providerId="ADAL" clId="{FB4D391F-6890-48B3-8273-D37F1130E31D}" dt="2020-08-24T19:06:48.617" v="653" actId="26606"/>
          <ac:spMkLst>
            <pc:docMk/>
            <pc:sldMk cId="439273020" sldId="297"/>
            <ac:spMk id="20" creationId="{42A5316D-ED2F-4F89-B4B4-8D9240B1A348}"/>
          </ac:spMkLst>
        </pc:spChg>
        <pc:graphicFrameChg chg="add mod ord modGraphic">
          <ac:chgData name="Mukhar Jain" userId="22fcf832-873d-413d-ad88-909b70dce23a" providerId="ADAL" clId="{FB4D391F-6890-48B3-8273-D37F1130E31D}" dt="2020-08-24T19:15:37.085" v="734" actId="12385"/>
          <ac:graphicFrameMkLst>
            <pc:docMk/>
            <pc:sldMk cId="439273020" sldId="297"/>
            <ac:graphicFrameMk id="4" creationId="{A986ED08-6C2D-4D31-8C38-543E86C785A8}"/>
          </ac:graphicFrameMkLst>
        </pc:graphicFrameChg>
        <pc:graphicFrameChg chg="add del mod">
          <ac:chgData name="Mukhar Jain" userId="22fcf832-873d-413d-ad88-909b70dce23a" providerId="ADAL" clId="{FB4D391F-6890-48B3-8273-D37F1130E31D}" dt="2020-08-24T19:02:47.894" v="613" actId="21"/>
          <ac:graphicFrameMkLst>
            <pc:docMk/>
            <pc:sldMk cId="439273020" sldId="297"/>
            <ac:graphicFrameMk id="5" creationId="{73644330-231A-4B9B-8916-61061D21C0D3}"/>
          </ac:graphicFrameMkLst>
        </pc:graphicFrameChg>
        <pc:cxnChg chg="add del">
          <ac:chgData name="Mukhar Jain" userId="22fcf832-873d-413d-ad88-909b70dce23a" providerId="ADAL" clId="{FB4D391F-6890-48B3-8273-D37F1130E31D}" dt="2020-08-24T19:06:48.617" v="653" actId="26606"/>
          <ac:cxnSpMkLst>
            <pc:docMk/>
            <pc:sldMk cId="439273020" sldId="297"/>
            <ac:cxnSpMk id="9" creationId="{D2E961F1-4A28-4A5F-BBD4-6E400E5E6C75}"/>
          </ac:cxnSpMkLst>
        </pc:cxnChg>
        <pc:cxnChg chg="add del">
          <ac:chgData name="Mukhar Jain" userId="22fcf832-873d-413d-ad88-909b70dce23a" providerId="ADAL" clId="{FB4D391F-6890-48B3-8273-D37F1130E31D}" dt="2020-08-24T19:06:48.617" v="653" actId="26606"/>
          <ac:cxnSpMkLst>
            <pc:docMk/>
            <pc:sldMk cId="439273020" sldId="297"/>
            <ac:cxnSpMk id="13" creationId="{A82415D3-DDE5-4D63-8CB3-23A5EC581B27}"/>
          </ac:cxnSpMkLst>
        </pc:cxnChg>
        <pc:cxnChg chg="add del">
          <ac:chgData name="Mukhar Jain" userId="22fcf832-873d-413d-ad88-909b70dce23a" providerId="ADAL" clId="{FB4D391F-6890-48B3-8273-D37F1130E31D}" dt="2020-08-24T19:06:48.617" v="653" actId="26606"/>
          <ac:cxnSpMkLst>
            <pc:docMk/>
            <pc:sldMk cId="439273020" sldId="297"/>
            <ac:cxnSpMk id="15" creationId="{AD7193FB-6AE6-4B3B-8F89-56B55DD63B4D}"/>
          </ac:cxnSpMkLst>
        </pc:cxnChg>
      </pc:sldChg>
      <pc:sldChg chg="addSp delSp modSp mod">
        <pc:chgData name="Mukhar Jain" userId="22fcf832-873d-413d-ad88-909b70dce23a" providerId="ADAL" clId="{FB4D391F-6890-48B3-8273-D37F1130E31D}" dt="2020-08-24T19:30:39.674" v="801" actId="14100"/>
        <pc:sldMkLst>
          <pc:docMk/>
          <pc:sldMk cId="3170581581" sldId="298"/>
        </pc:sldMkLst>
        <pc:spChg chg="add mod">
          <ac:chgData name="Mukhar Jain" userId="22fcf832-873d-413d-ad88-909b70dce23a" providerId="ADAL" clId="{FB4D391F-6890-48B3-8273-D37F1130E31D}" dt="2020-08-24T19:29:39.450" v="792" actId="1076"/>
          <ac:spMkLst>
            <pc:docMk/>
            <pc:sldMk cId="3170581581" sldId="298"/>
            <ac:spMk id="15" creationId="{1CD2CFC7-DEA4-4513-AE3C-80D1ED240868}"/>
          </ac:spMkLst>
        </pc:spChg>
        <pc:grpChg chg="del mod">
          <ac:chgData name="Mukhar Jain" userId="22fcf832-873d-413d-ad88-909b70dce23a" providerId="ADAL" clId="{FB4D391F-6890-48B3-8273-D37F1130E31D}" dt="2020-08-24T19:24:47.368" v="763" actId="478"/>
          <ac:grpSpMkLst>
            <pc:docMk/>
            <pc:sldMk cId="3170581581" sldId="298"/>
            <ac:grpSpMk id="55" creationId="{2C66D4D1-EEA7-400C-B1DF-2EADB7CD21F2}"/>
          </ac:grpSpMkLst>
        </pc:grpChg>
        <pc:picChg chg="add del mod">
          <ac:chgData name="Mukhar Jain" userId="22fcf832-873d-413d-ad88-909b70dce23a" providerId="ADAL" clId="{FB4D391F-6890-48B3-8273-D37F1130E31D}" dt="2020-08-24T19:21:17.684" v="742" actId="478"/>
          <ac:picMkLst>
            <pc:docMk/>
            <pc:sldMk cId="3170581581" sldId="298"/>
            <ac:picMk id="4" creationId="{3ADC345B-9087-4266-BB84-AA4745CE3752}"/>
          </ac:picMkLst>
        </pc:picChg>
        <pc:picChg chg="add del mod">
          <ac:chgData name="Mukhar Jain" userId="22fcf832-873d-413d-ad88-909b70dce23a" providerId="ADAL" clId="{FB4D391F-6890-48B3-8273-D37F1130E31D}" dt="2020-08-24T19:23:42.918" v="759" actId="478"/>
          <ac:picMkLst>
            <pc:docMk/>
            <pc:sldMk cId="3170581581" sldId="298"/>
            <ac:picMk id="8" creationId="{34648EF3-BE90-4450-B922-06062CDA475E}"/>
          </ac:picMkLst>
        </pc:picChg>
        <pc:picChg chg="add del mod">
          <ac:chgData name="Mukhar Jain" userId="22fcf832-873d-413d-ad88-909b70dce23a" providerId="ADAL" clId="{FB4D391F-6890-48B3-8273-D37F1130E31D}" dt="2020-08-24T19:29:08.043" v="767" actId="478"/>
          <ac:picMkLst>
            <pc:docMk/>
            <pc:sldMk cId="3170581581" sldId="298"/>
            <ac:picMk id="10" creationId="{52E7642D-5208-4B08-811B-44F800A04E72}"/>
          </ac:picMkLst>
        </pc:picChg>
        <pc:picChg chg="add mod">
          <ac:chgData name="Mukhar Jain" userId="22fcf832-873d-413d-ad88-909b70dce23a" providerId="ADAL" clId="{FB4D391F-6890-48B3-8273-D37F1130E31D}" dt="2020-08-24T19:29:16.002" v="775" actId="1076"/>
          <ac:picMkLst>
            <pc:docMk/>
            <pc:sldMk cId="3170581581" sldId="298"/>
            <ac:picMk id="13" creationId="{DB99C0E2-8281-4AE0-AAA1-4F861E49C8FB}"/>
          </ac:picMkLst>
        </pc:picChg>
        <pc:cxnChg chg="mod">
          <ac:chgData name="Mukhar Jain" userId="22fcf832-873d-413d-ad88-909b70dce23a" providerId="ADAL" clId="{FB4D391F-6890-48B3-8273-D37F1130E31D}" dt="2020-08-24T19:30:39.674" v="801" actId="14100"/>
          <ac:cxnSpMkLst>
            <pc:docMk/>
            <pc:sldMk cId="3170581581" sldId="298"/>
            <ac:cxnSpMk id="14" creationId="{5E452494-1178-4254-8522-F93369D770D3}"/>
          </ac:cxnSpMkLst>
        </pc:cxnChg>
      </pc:sldChg>
    </pc:docChg>
  </pc:docChgLst>
  <pc:docChgLst>
    <pc:chgData name="Rohan Yuttham" userId="S::me1170605@iitd.ac.in::ff59ca11-0b60-4ec8-8eac-63badd2be1f0" providerId="AD" clId="Web-{8DC6332E-9B92-4D00-9B18-2B3E8490EDC9}"/>
    <pc:docChg chg="modSld">
      <pc:chgData name="Rohan Yuttham" userId="S::me1170605@iitd.ac.in::ff59ca11-0b60-4ec8-8eac-63badd2be1f0" providerId="AD" clId="Web-{8DC6332E-9B92-4D00-9B18-2B3E8490EDC9}" dt="2020-09-24T11:04:37.611" v="1"/>
      <pc:docMkLst>
        <pc:docMk/>
      </pc:docMkLst>
      <pc:sldChg chg="modSp">
        <pc:chgData name="Rohan Yuttham" userId="S::me1170605@iitd.ac.in::ff59ca11-0b60-4ec8-8eac-63badd2be1f0" providerId="AD" clId="Web-{8DC6332E-9B92-4D00-9B18-2B3E8490EDC9}" dt="2020-09-24T11:04:37.611" v="1"/>
        <pc:sldMkLst>
          <pc:docMk/>
          <pc:sldMk cId="3170581581" sldId="298"/>
        </pc:sldMkLst>
        <pc:picChg chg="ord">
          <ac:chgData name="Rohan Yuttham" userId="S::me1170605@iitd.ac.in::ff59ca11-0b60-4ec8-8eac-63badd2be1f0" providerId="AD" clId="Web-{8DC6332E-9B92-4D00-9B18-2B3E8490EDC9}" dt="2020-09-24T11:04:37.611" v="1"/>
          <ac:picMkLst>
            <pc:docMk/>
            <pc:sldMk cId="3170581581" sldId="298"/>
            <ac:picMk id="3" creationId="{5970B67A-B747-4292-BE1E-911ACE6EA4AC}"/>
          </ac:picMkLst>
        </pc:picChg>
      </pc:sldChg>
    </pc:docChg>
  </pc:docChgLst>
  <pc:docChgLst>
    <pc:chgData name="Neelabh Madan" userId="S::me1180698@iitd.ac.in::f7259198-104f-4892-bb0b-d13aa9ee2584" providerId="AD" clId="Web-{2ECD2F13-B86D-490D-8BF5-8EF2D8715DFF}"/>
    <pc:docChg chg="modSld">
      <pc:chgData name="Neelabh Madan" userId="S::me1180698@iitd.ac.in::f7259198-104f-4892-bb0b-d13aa9ee2584" providerId="AD" clId="Web-{2ECD2F13-B86D-490D-8BF5-8EF2D8715DFF}" dt="2020-08-24T23:24:50.292" v="347" actId="20577"/>
      <pc:docMkLst>
        <pc:docMk/>
      </pc:docMkLst>
      <pc:sldChg chg="modSp">
        <pc:chgData name="Neelabh Madan" userId="S::me1180698@iitd.ac.in::f7259198-104f-4892-bb0b-d13aa9ee2584" providerId="AD" clId="Web-{2ECD2F13-B86D-490D-8BF5-8EF2D8715DFF}" dt="2020-08-24T23:24:48.542" v="345" actId="20577"/>
        <pc:sldMkLst>
          <pc:docMk/>
          <pc:sldMk cId="4253421315" sldId="267"/>
        </pc:sldMkLst>
        <pc:spChg chg="mod">
          <ac:chgData name="Neelabh Madan" userId="S::me1180698@iitd.ac.in::f7259198-104f-4892-bb0b-d13aa9ee2584" providerId="AD" clId="Web-{2ECD2F13-B86D-490D-8BF5-8EF2D8715DFF}" dt="2020-08-24T23:24:28.792" v="134" actId="20577"/>
          <ac:spMkLst>
            <pc:docMk/>
            <pc:sldMk cId="4253421315" sldId="267"/>
            <ac:spMk id="2" creationId="{9DC6BB95-9359-4121-A55C-93E020239940}"/>
          </ac:spMkLst>
        </pc:spChg>
        <pc:spChg chg="mod">
          <ac:chgData name="Neelabh Madan" userId="S::me1180698@iitd.ac.in::f7259198-104f-4892-bb0b-d13aa9ee2584" providerId="AD" clId="Web-{2ECD2F13-B86D-490D-8BF5-8EF2D8715DFF}" dt="2020-08-24T23:24:48.542" v="345" actId="20577"/>
          <ac:spMkLst>
            <pc:docMk/>
            <pc:sldMk cId="4253421315" sldId="267"/>
            <ac:spMk id="3" creationId="{22587692-9598-4BA8-B65C-777638E1ED23}"/>
          </ac:spMkLst>
        </pc:spChg>
      </pc:sldChg>
    </pc:docChg>
  </pc:docChgLst>
  <pc:docChgLst>
    <pc:chgData name="Shantnav Agarwal" userId="f72fc7dd-8531-4ada-987d-e37822beeb7a" providerId="ADAL" clId="{80E936DB-34AE-4451-9A7C-35BC886C08F7}"/>
    <pc:docChg chg="custSel addSld modSld sldOrd">
      <pc:chgData name="Shantnav Agarwal" userId="f72fc7dd-8531-4ada-987d-e37822beeb7a" providerId="ADAL" clId="{80E936DB-34AE-4451-9A7C-35BC886C08F7}" dt="2020-09-01T12:30:18.844" v="1035" actId="20577"/>
      <pc:docMkLst>
        <pc:docMk/>
      </pc:docMkLst>
      <pc:sldChg chg="modNotesTx">
        <pc:chgData name="Shantnav Agarwal" userId="f72fc7dd-8531-4ada-987d-e37822beeb7a" providerId="ADAL" clId="{80E936DB-34AE-4451-9A7C-35BC886C08F7}" dt="2020-09-01T12:28:40.874" v="979" actId="20577"/>
        <pc:sldMkLst>
          <pc:docMk/>
          <pc:sldMk cId="1072424068" sldId="260"/>
        </pc:sldMkLst>
      </pc:sldChg>
      <pc:sldChg chg="modNotesTx">
        <pc:chgData name="Shantnav Agarwal" userId="f72fc7dd-8531-4ada-987d-e37822beeb7a" providerId="ADAL" clId="{80E936DB-34AE-4451-9A7C-35BC886C08F7}" dt="2020-09-01T12:30:18.844" v="1035" actId="20577"/>
        <pc:sldMkLst>
          <pc:docMk/>
          <pc:sldMk cId="4253421315" sldId="267"/>
        </pc:sldMkLst>
      </pc:sldChg>
      <pc:sldChg chg="modNotesTx">
        <pc:chgData name="Shantnav Agarwal" userId="f72fc7dd-8531-4ada-987d-e37822beeb7a" providerId="ADAL" clId="{80E936DB-34AE-4451-9A7C-35BC886C08F7}" dt="2020-09-01T12:15:28.758" v="799" actId="20577"/>
        <pc:sldMkLst>
          <pc:docMk/>
          <pc:sldMk cId="3686975336" sldId="279"/>
        </pc:sldMkLst>
      </pc:sldChg>
      <pc:sldChg chg="modSp modNotesTx">
        <pc:chgData name="Shantnav Agarwal" userId="f72fc7dd-8531-4ada-987d-e37822beeb7a" providerId="ADAL" clId="{80E936DB-34AE-4451-9A7C-35BC886C08F7}" dt="2020-09-01T12:14:42.127" v="718" actId="20577"/>
        <pc:sldMkLst>
          <pc:docMk/>
          <pc:sldMk cId="697567634" sldId="282"/>
        </pc:sldMkLst>
        <pc:graphicFrameChg chg="mod">
          <ac:chgData name="Shantnav Agarwal" userId="f72fc7dd-8531-4ada-987d-e37822beeb7a" providerId="ADAL" clId="{80E936DB-34AE-4451-9A7C-35BC886C08F7}" dt="2020-09-01T12:14:42.127" v="718" actId="20577"/>
          <ac:graphicFrameMkLst>
            <pc:docMk/>
            <pc:sldMk cId="697567634" sldId="282"/>
            <ac:graphicFrameMk id="3" creationId="{22D359F9-E626-4379-ACCC-38115F320B58}"/>
          </ac:graphicFrameMkLst>
        </pc:graphicFrameChg>
      </pc:sldChg>
      <pc:sldChg chg="modSp">
        <pc:chgData name="Shantnav Agarwal" userId="f72fc7dd-8531-4ada-987d-e37822beeb7a" providerId="ADAL" clId="{80E936DB-34AE-4451-9A7C-35BC886C08F7}" dt="2020-09-01T12:12:25.522" v="712" actId="207"/>
        <pc:sldMkLst>
          <pc:docMk/>
          <pc:sldMk cId="421550480" sldId="294"/>
        </pc:sldMkLst>
        <pc:graphicFrameChg chg="mod">
          <ac:chgData name="Shantnav Agarwal" userId="f72fc7dd-8531-4ada-987d-e37822beeb7a" providerId="ADAL" clId="{80E936DB-34AE-4451-9A7C-35BC886C08F7}" dt="2020-09-01T11:12:31.387" v="140" actId="20577"/>
          <ac:graphicFrameMkLst>
            <pc:docMk/>
            <pc:sldMk cId="421550480" sldId="294"/>
            <ac:graphicFrameMk id="4" creationId="{2F50DD5D-6F87-4C22-A358-B4838B0C4A41}"/>
          </ac:graphicFrameMkLst>
        </pc:graphicFrameChg>
        <pc:graphicFrameChg chg="mod modGraphic">
          <ac:chgData name="Shantnav Agarwal" userId="f72fc7dd-8531-4ada-987d-e37822beeb7a" providerId="ADAL" clId="{80E936DB-34AE-4451-9A7C-35BC886C08F7}" dt="2020-09-01T12:12:08.044" v="709" actId="20577"/>
          <ac:graphicFrameMkLst>
            <pc:docMk/>
            <pc:sldMk cId="421550480" sldId="294"/>
            <ac:graphicFrameMk id="6" creationId="{76A5C298-E637-4AC1-92CB-5FD254F2BD3B}"/>
          </ac:graphicFrameMkLst>
        </pc:graphicFrameChg>
        <pc:picChg chg="mod">
          <ac:chgData name="Shantnav Agarwal" userId="f72fc7dd-8531-4ada-987d-e37822beeb7a" providerId="ADAL" clId="{80E936DB-34AE-4451-9A7C-35BC886C08F7}" dt="2020-09-01T12:12:25.522" v="712" actId="207"/>
          <ac:picMkLst>
            <pc:docMk/>
            <pc:sldMk cId="421550480" sldId="294"/>
            <ac:picMk id="7" creationId="{745BBE2C-BE64-4D4F-B847-041B78D6540C}"/>
          </ac:picMkLst>
        </pc:picChg>
      </pc:sldChg>
      <pc:sldChg chg="modSp ord modNotesTx">
        <pc:chgData name="Shantnav Agarwal" userId="f72fc7dd-8531-4ada-987d-e37822beeb7a" providerId="ADAL" clId="{80E936DB-34AE-4451-9A7C-35BC886C08F7}" dt="2020-09-01T12:16:59.573" v="833" actId="20577"/>
        <pc:sldMkLst>
          <pc:docMk/>
          <pc:sldMk cId="439273020" sldId="297"/>
        </pc:sldMkLst>
        <pc:spChg chg="mod">
          <ac:chgData name="Shantnav Agarwal" userId="f72fc7dd-8531-4ada-987d-e37822beeb7a" providerId="ADAL" clId="{80E936DB-34AE-4451-9A7C-35BC886C08F7}" dt="2020-09-01T12:16:46.599" v="829" actId="20577"/>
          <ac:spMkLst>
            <pc:docMk/>
            <pc:sldMk cId="439273020" sldId="297"/>
            <ac:spMk id="6" creationId="{9FDF984A-6253-46E1-B3CC-FDC334F3E9D8}"/>
          </ac:spMkLst>
        </pc:spChg>
        <pc:graphicFrameChg chg="modGraphic">
          <ac:chgData name="Shantnav Agarwal" userId="f72fc7dd-8531-4ada-987d-e37822beeb7a" providerId="ADAL" clId="{80E936DB-34AE-4451-9A7C-35BC886C08F7}" dt="2020-09-01T12:16:59.573" v="833" actId="20577"/>
          <ac:graphicFrameMkLst>
            <pc:docMk/>
            <pc:sldMk cId="439273020" sldId="297"/>
            <ac:graphicFrameMk id="4" creationId="{A986ED08-6C2D-4D31-8C38-543E86C785A8}"/>
          </ac:graphicFrameMkLst>
        </pc:graphicFrameChg>
      </pc:sldChg>
      <pc:sldChg chg="modNotesTx">
        <pc:chgData name="Shantnav Agarwal" userId="f72fc7dd-8531-4ada-987d-e37822beeb7a" providerId="ADAL" clId="{80E936DB-34AE-4451-9A7C-35BC886C08F7}" dt="2020-09-01T12:10:15.453" v="697" actId="20577"/>
        <pc:sldMkLst>
          <pc:docMk/>
          <pc:sldMk cId="3170581581" sldId="298"/>
        </pc:sldMkLst>
      </pc:sldChg>
      <pc:sldChg chg="ord">
        <pc:chgData name="Shantnav Agarwal" userId="f72fc7dd-8531-4ada-987d-e37822beeb7a" providerId="ADAL" clId="{80E936DB-34AE-4451-9A7C-35BC886C08F7}" dt="2020-09-01T11:10:26.677" v="89"/>
        <pc:sldMkLst>
          <pc:docMk/>
          <pc:sldMk cId="4033824703" sldId="304"/>
        </pc:sldMkLst>
      </pc:sldChg>
      <pc:sldChg chg="modSp">
        <pc:chgData name="Shantnav Agarwal" userId="f72fc7dd-8531-4ada-987d-e37822beeb7a" providerId="ADAL" clId="{80E936DB-34AE-4451-9A7C-35BC886C08F7}" dt="2020-09-01T12:21:15.063" v="836" actId="207"/>
        <pc:sldMkLst>
          <pc:docMk/>
          <pc:sldMk cId="3254234282" sldId="305"/>
        </pc:sldMkLst>
        <pc:picChg chg="mod">
          <ac:chgData name="Shantnav Agarwal" userId="f72fc7dd-8531-4ada-987d-e37822beeb7a" providerId="ADAL" clId="{80E936DB-34AE-4451-9A7C-35BC886C08F7}" dt="2020-09-01T12:21:11.844" v="835" actId="207"/>
          <ac:picMkLst>
            <pc:docMk/>
            <pc:sldMk cId="3254234282" sldId="305"/>
            <ac:picMk id="4" creationId="{E8543C8D-31B9-4F47-B442-C771DC31099F}"/>
          </ac:picMkLst>
        </pc:picChg>
        <pc:picChg chg="mod">
          <ac:chgData name="Shantnav Agarwal" userId="f72fc7dd-8531-4ada-987d-e37822beeb7a" providerId="ADAL" clId="{80E936DB-34AE-4451-9A7C-35BC886C08F7}" dt="2020-09-01T12:21:15.063" v="836" actId="207"/>
          <ac:picMkLst>
            <pc:docMk/>
            <pc:sldMk cId="3254234282" sldId="305"/>
            <ac:picMk id="15" creationId="{A73AA134-421C-445B-8F31-1E5D325EA8C4}"/>
          </ac:picMkLst>
        </pc:picChg>
      </pc:sldChg>
      <pc:sldChg chg="modNotesTx">
        <pc:chgData name="Shantnav Agarwal" userId="f72fc7dd-8531-4ada-987d-e37822beeb7a" providerId="ADAL" clId="{80E936DB-34AE-4451-9A7C-35BC886C08F7}" dt="2020-09-01T12:17:39.292" v="834" actId="20577"/>
        <pc:sldMkLst>
          <pc:docMk/>
          <pc:sldMk cId="3805767985" sldId="310"/>
        </pc:sldMkLst>
      </pc:sldChg>
      <pc:sldChg chg="modSp add">
        <pc:chgData name="Shantnav Agarwal" userId="f72fc7dd-8531-4ada-987d-e37822beeb7a" providerId="ADAL" clId="{80E936DB-34AE-4451-9A7C-35BC886C08F7}" dt="2020-09-01T12:08:56.806" v="574" actId="20577"/>
        <pc:sldMkLst>
          <pc:docMk/>
          <pc:sldMk cId="3219487784" sldId="314"/>
        </pc:sldMkLst>
        <pc:spChg chg="mod">
          <ac:chgData name="Shantnav Agarwal" userId="f72fc7dd-8531-4ada-987d-e37822beeb7a" providerId="ADAL" clId="{80E936DB-34AE-4451-9A7C-35BC886C08F7}" dt="2020-09-01T12:08:56.806" v="574" actId="20577"/>
          <ac:spMkLst>
            <pc:docMk/>
            <pc:sldMk cId="3219487784" sldId="314"/>
            <ac:spMk id="2" creationId="{32287594-B42B-496B-B366-DE791AA6AFD8}"/>
          </ac:spMkLst>
        </pc:spChg>
      </pc:sldChg>
    </pc:docChg>
  </pc:docChgLst>
  <pc:docChgLst>
    <pc:chgData name="Shantnav Agarwal" userId="f72fc7dd-8531-4ada-987d-e37822beeb7a" providerId="ADAL" clId="{736497C1-2E82-49CB-B690-66E0CEC0D68A}"/>
    <pc:docChg chg="undo custSel delSld modSld">
      <pc:chgData name="Shantnav Agarwal" userId="f72fc7dd-8531-4ada-987d-e37822beeb7a" providerId="ADAL" clId="{736497C1-2E82-49CB-B690-66E0CEC0D68A}" dt="2020-08-31T16:11:01.777" v="7" actId="1589"/>
      <pc:docMkLst>
        <pc:docMk/>
      </pc:docMkLst>
      <pc:sldChg chg="del">
        <pc:chgData name="Shantnav Agarwal" userId="f72fc7dd-8531-4ada-987d-e37822beeb7a" providerId="ADAL" clId="{736497C1-2E82-49CB-B690-66E0CEC0D68A}" dt="2020-08-31T15:42:11.561" v="0" actId="2696"/>
        <pc:sldMkLst>
          <pc:docMk/>
          <pc:sldMk cId="3787188629" sldId="291"/>
        </pc:sldMkLst>
      </pc:sldChg>
      <pc:sldChg chg="modSp addCm">
        <pc:chgData name="Shantnav Agarwal" userId="f72fc7dd-8531-4ada-987d-e37822beeb7a" providerId="ADAL" clId="{736497C1-2E82-49CB-B690-66E0CEC0D68A}" dt="2020-08-31T16:11:01.777" v="7" actId="1589"/>
        <pc:sldMkLst>
          <pc:docMk/>
          <pc:sldMk cId="658236115" sldId="301"/>
        </pc:sldMkLst>
        <pc:spChg chg="mod">
          <ac:chgData name="Shantnav Agarwal" userId="f72fc7dd-8531-4ada-987d-e37822beeb7a" providerId="ADAL" clId="{736497C1-2E82-49CB-B690-66E0CEC0D68A}" dt="2020-08-31T16:10:58" v="6" actId="20577"/>
          <ac:spMkLst>
            <pc:docMk/>
            <pc:sldMk cId="658236115" sldId="301"/>
            <ac:spMk id="15" creationId="{F388C295-0FB9-4459-AE5F-19991413A7BE}"/>
          </ac:spMkLst>
        </pc:spChg>
      </pc:sldChg>
    </pc:docChg>
  </pc:docChgLst>
  <pc:docChgLst>
    <pc:chgData name="Valvai Aashrithkumar" userId="S::cs1180397@iitd.ac.in::11d7c0f0-02e4-448b-9ade-bd1d3f49dc33" providerId="AD" clId="Web-{AA6757F4-A35D-48CB-A5F0-6C91FBB5AF90}"/>
    <pc:docChg chg="modSld">
      <pc:chgData name="Valvai Aashrithkumar" userId="S::cs1180397@iitd.ac.in::11d7c0f0-02e4-448b-9ade-bd1d3f49dc33" providerId="AD" clId="Web-{AA6757F4-A35D-48CB-A5F0-6C91FBB5AF90}" dt="2020-09-23T16:26:23.430" v="2" actId="1076"/>
      <pc:docMkLst>
        <pc:docMk/>
      </pc:docMkLst>
      <pc:sldChg chg="modSp">
        <pc:chgData name="Valvai Aashrithkumar" userId="S::cs1180397@iitd.ac.in::11d7c0f0-02e4-448b-9ade-bd1d3f49dc33" providerId="AD" clId="Web-{AA6757F4-A35D-48CB-A5F0-6C91FBB5AF90}" dt="2020-09-23T16:26:23.430" v="2" actId="1076"/>
        <pc:sldMkLst>
          <pc:docMk/>
          <pc:sldMk cId="3170581581" sldId="298"/>
        </pc:sldMkLst>
        <pc:picChg chg="mod">
          <ac:chgData name="Valvai Aashrithkumar" userId="S::cs1180397@iitd.ac.in::11d7c0f0-02e4-448b-9ade-bd1d3f49dc33" providerId="AD" clId="Web-{AA6757F4-A35D-48CB-A5F0-6C91FBB5AF90}" dt="2020-09-23T16:26:23.430" v="2" actId="1076"/>
          <ac:picMkLst>
            <pc:docMk/>
            <pc:sldMk cId="3170581581" sldId="298"/>
            <ac:picMk id="3" creationId="{5970B67A-B747-4292-BE1E-911ACE6EA4AC}"/>
          </ac:picMkLst>
        </pc:picChg>
      </pc:sldChg>
    </pc:docChg>
  </pc:docChgLst>
  <pc:docChgLst>
    <pc:chgData name="Rohan Yuttham" userId="S::me1170605@iitd.ac.in::ff59ca11-0b60-4ec8-8eac-63badd2be1f0" providerId="AD" clId="Web-{09D39585-E42D-496D-B90C-65F86304EFAE}"/>
    <pc:docChg chg="addSld delSld modSld sldOrd">
      <pc:chgData name="Rohan Yuttham" userId="S::me1170605@iitd.ac.in::ff59ca11-0b60-4ec8-8eac-63badd2be1f0" providerId="AD" clId="Web-{09D39585-E42D-496D-B90C-65F86304EFAE}" dt="2020-08-24T20:24:31.993" v="603" actId="1076"/>
      <pc:docMkLst>
        <pc:docMk/>
      </pc:docMkLst>
      <pc:sldChg chg="addSp delSp modSp del mod setBg setClrOvrMap">
        <pc:chgData name="Rohan Yuttham" userId="S::me1170605@iitd.ac.in::ff59ca11-0b60-4ec8-8eac-63badd2be1f0" providerId="AD" clId="Web-{09D39585-E42D-496D-B90C-65F86304EFAE}" dt="2020-08-24T20:24:11.508" v="600"/>
        <pc:sldMkLst>
          <pc:docMk/>
          <pc:sldMk cId="3528324361" sldId="273"/>
        </pc:sldMkLst>
        <pc:spChg chg="mod">
          <ac:chgData name="Rohan Yuttham" userId="S::me1170605@iitd.ac.in::ff59ca11-0b60-4ec8-8eac-63badd2be1f0" providerId="AD" clId="Web-{09D39585-E42D-496D-B90C-65F86304EFAE}" dt="2020-08-24T19:48:22.598" v="20" actId="20577"/>
          <ac:spMkLst>
            <pc:docMk/>
            <pc:sldMk cId="3528324361" sldId="273"/>
            <ac:spMk id="2" creationId="{18307779-8B71-4F36-8DAC-05A35D89B826}"/>
          </ac:spMkLst>
        </pc:spChg>
        <pc:spChg chg="mod">
          <ac:chgData name="Rohan Yuttham" userId="S::me1170605@iitd.ac.in::ff59ca11-0b60-4ec8-8eac-63badd2be1f0" providerId="AD" clId="Web-{09D39585-E42D-496D-B90C-65F86304EFAE}" dt="2020-08-24T20:12:48.060" v="573" actId="20577"/>
          <ac:spMkLst>
            <pc:docMk/>
            <pc:sldMk cId="3528324361" sldId="273"/>
            <ac:spMk id="3" creationId="{54E060E4-1642-47BD-B4F3-5F27707ACD1C}"/>
          </ac:spMkLst>
        </pc:spChg>
        <pc:spChg chg="add mod">
          <ac:chgData name="Rohan Yuttham" userId="S::me1170605@iitd.ac.in::ff59ca11-0b60-4ec8-8eac-63badd2be1f0" providerId="AD" clId="Web-{09D39585-E42D-496D-B90C-65F86304EFAE}" dt="2020-08-24T20:02:54.456" v="254" actId="20577"/>
          <ac:spMkLst>
            <pc:docMk/>
            <pc:sldMk cId="3528324361" sldId="273"/>
            <ac:spMk id="5" creationId="{A0FB3156-ED92-464C-944F-B24EEB3F5299}"/>
          </ac:spMkLst>
        </pc:spChg>
        <pc:spChg chg="add mod">
          <ac:chgData name="Rohan Yuttham" userId="S::me1170605@iitd.ac.in::ff59ca11-0b60-4ec8-8eac-63badd2be1f0" providerId="AD" clId="Web-{09D39585-E42D-496D-B90C-65F86304EFAE}" dt="2020-08-24T20:03:37.363" v="296" actId="1076"/>
          <ac:spMkLst>
            <pc:docMk/>
            <pc:sldMk cId="3528324361" sldId="273"/>
            <ac:spMk id="6" creationId="{4CE72C5F-5A5B-4E99-AAB1-A6799CBF34D4}"/>
          </ac:spMkLst>
        </pc:spChg>
        <pc:spChg chg="add mod">
          <ac:chgData name="Rohan Yuttham" userId="S::me1170605@iitd.ac.in::ff59ca11-0b60-4ec8-8eac-63badd2be1f0" providerId="AD" clId="Web-{09D39585-E42D-496D-B90C-65F86304EFAE}" dt="2020-08-24T20:05:43.740" v="337" actId="1076"/>
          <ac:spMkLst>
            <pc:docMk/>
            <pc:sldMk cId="3528324361" sldId="273"/>
            <ac:spMk id="7" creationId="{A05489E8-A68C-4A8F-85E8-AEB82905B3D9}"/>
          </ac:spMkLst>
        </pc:spChg>
        <pc:spChg chg="add mod">
          <ac:chgData name="Rohan Yuttham" userId="S::me1170605@iitd.ac.in::ff59ca11-0b60-4ec8-8eac-63badd2be1f0" providerId="AD" clId="Web-{09D39585-E42D-496D-B90C-65F86304EFAE}" dt="2020-08-24T20:07:23.726" v="347" actId="1076"/>
          <ac:spMkLst>
            <pc:docMk/>
            <pc:sldMk cId="3528324361" sldId="273"/>
            <ac:spMk id="8" creationId="{5C5FA746-169F-41E9-9B10-DD80BD22EA87}"/>
          </ac:spMkLst>
        </pc:spChg>
        <pc:spChg chg="add del">
          <ac:chgData name="Rohan Yuttham" userId="S::me1170605@iitd.ac.in::ff59ca11-0b60-4ec8-8eac-63badd2be1f0" providerId="AD" clId="Web-{09D39585-E42D-496D-B90C-65F86304EFAE}" dt="2020-08-24T19:48:08.848" v="14"/>
          <ac:spMkLst>
            <pc:docMk/>
            <pc:sldMk cId="3528324361" sldId="273"/>
            <ac:spMk id="9" creationId="{9AA72BD9-2C5A-4EDC-931F-5AA08EACA0F3}"/>
          </ac:spMkLst>
        </pc:spChg>
        <pc:spChg chg="add del">
          <ac:chgData name="Rohan Yuttham" userId="S::me1170605@iitd.ac.in::ff59ca11-0b60-4ec8-8eac-63badd2be1f0" providerId="AD" clId="Web-{09D39585-E42D-496D-B90C-65F86304EFAE}" dt="2020-08-24T19:48:08.848" v="14"/>
          <ac:spMkLst>
            <pc:docMk/>
            <pc:sldMk cId="3528324361" sldId="273"/>
            <ac:spMk id="11" creationId="{DD3981AC-7B61-4947-BCF3-F7AA7FA385B9}"/>
          </ac:spMkLst>
        </pc:spChg>
        <pc:spChg chg="add del">
          <ac:chgData name="Rohan Yuttham" userId="S::me1170605@iitd.ac.in::ff59ca11-0b60-4ec8-8eac-63badd2be1f0" providerId="AD" clId="Web-{09D39585-E42D-496D-B90C-65F86304EFAE}" dt="2020-08-24T19:48:08.848" v="14"/>
          <ac:spMkLst>
            <pc:docMk/>
            <pc:sldMk cId="3528324361" sldId="273"/>
            <ac:spMk id="13" creationId="{55D4142C-5077-457F-A6AD-3FECFDB39685}"/>
          </ac:spMkLst>
        </pc:spChg>
        <pc:spChg chg="add del">
          <ac:chgData name="Rohan Yuttham" userId="S::me1170605@iitd.ac.in::ff59ca11-0b60-4ec8-8eac-63badd2be1f0" providerId="AD" clId="Web-{09D39585-E42D-496D-B90C-65F86304EFAE}" dt="2020-08-24T19:48:08.848" v="14"/>
          <ac:spMkLst>
            <pc:docMk/>
            <pc:sldMk cId="3528324361" sldId="273"/>
            <ac:spMk id="15" creationId="{7A5F0580-5EE9-419F-96EE-B6529EF6E7D0}"/>
          </ac:spMkLst>
        </pc:spChg>
        <pc:spChg chg="add">
          <ac:chgData name="Rohan Yuttham" userId="S::me1170605@iitd.ac.in::ff59ca11-0b60-4ec8-8eac-63badd2be1f0" providerId="AD" clId="Web-{09D39585-E42D-496D-B90C-65F86304EFAE}" dt="2020-08-24T19:48:08.848" v="14"/>
          <ac:spMkLst>
            <pc:docMk/>
            <pc:sldMk cId="3528324361" sldId="273"/>
            <ac:spMk id="20" creationId="{EE1FC7B4-E4A7-4452-B413-1A623E3A7230}"/>
          </ac:spMkLst>
        </pc:spChg>
        <pc:spChg chg="add">
          <ac:chgData name="Rohan Yuttham" userId="S::me1170605@iitd.ac.in::ff59ca11-0b60-4ec8-8eac-63badd2be1f0" providerId="AD" clId="Web-{09D39585-E42D-496D-B90C-65F86304EFAE}" dt="2020-08-24T19:48:08.848" v="14"/>
          <ac:spMkLst>
            <pc:docMk/>
            <pc:sldMk cId="3528324361" sldId="273"/>
            <ac:spMk id="22" creationId="{E0709AF0-24F0-4486-B189-BE6386BDB198}"/>
          </ac:spMkLst>
        </pc:spChg>
        <pc:spChg chg="add">
          <ac:chgData name="Rohan Yuttham" userId="S::me1170605@iitd.ac.in::ff59ca11-0b60-4ec8-8eac-63badd2be1f0" providerId="AD" clId="Web-{09D39585-E42D-496D-B90C-65F86304EFAE}" dt="2020-08-24T19:48:08.848" v="14"/>
          <ac:spMkLst>
            <pc:docMk/>
            <pc:sldMk cId="3528324361" sldId="273"/>
            <ac:spMk id="24" creationId="{FBE3B62F-5853-4A3C-B050-6186351A7176}"/>
          </ac:spMkLst>
        </pc:spChg>
        <pc:picChg chg="add mod ord">
          <ac:chgData name="Rohan Yuttham" userId="S::me1170605@iitd.ac.in::ff59ca11-0b60-4ec8-8eac-63badd2be1f0" providerId="AD" clId="Web-{09D39585-E42D-496D-B90C-65F86304EFAE}" dt="2020-08-24T19:48:13.442" v="15" actId="1076"/>
          <ac:picMkLst>
            <pc:docMk/>
            <pc:sldMk cId="3528324361" sldId="273"/>
            <ac:picMk id="4" creationId="{F715D0DE-9965-4551-A4CE-EE68F9BF2391}"/>
          </ac:picMkLst>
        </pc:picChg>
        <pc:picChg chg="del">
          <ac:chgData name="Rohan Yuttham" userId="S::me1170605@iitd.ac.in::ff59ca11-0b60-4ec8-8eac-63badd2be1f0" providerId="AD" clId="Web-{09D39585-E42D-496D-B90C-65F86304EFAE}" dt="2020-08-24T19:45:06.486" v="6"/>
          <ac:picMkLst>
            <pc:docMk/>
            <pc:sldMk cId="3528324361" sldId="273"/>
            <ac:picMk id="5122" creationId="{28DBB4E5-0592-4C2B-AB82-2591C4ECB395}"/>
          </ac:picMkLst>
        </pc:picChg>
        <pc:cxnChg chg="add mod">
          <ac:chgData name="Rohan Yuttham" userId="S::me1170605@iitd.ac.in::ff59ca11-0b60-4ec8-8eac-63badd2be1f0" providerId="AD" clId="Web-{09D39585-E42D-496D-B90C-65F86304EFAE}" dt="2020-08-24T20:04:48.036" v="330" actId="14100"/>
          <ac:cxnSpMkLst>
            <pc:docMk/>
            <pc:sldMk cId="3528324361" sldId="273"/>
            <ac:cxnSpMk id="10" creationId="{FAE5A0E9-2665-4276-B017-5CB15CF1372C}"/>
          </ac:cxnSpMkLst>
        </pc:cxnChg>
        <pc:cxnChg chg="add mod">
          <ac:chgData name="Rohan Yuttham" userId="S::me1170605@iitd.ac.in::ff59ca11-0b60-4ec8-8eac-63badd2be1f0" providerId="AD" clId="Web-{09D39585-E42D-496D-B90C-65F86304EFAE}" dt="2020-08-24T20:05:49.178" v="338" actId="14100"/>
          <ac:cxnSpMkLst>
            <pc:docMk/>
            <pc:sldMk cId="3528324361" sldId="273"/>
            <ac:cxnSpMk id="12" creationId="{D3869288-1F79-4694-94A5-726CD24F7C3C}"/>
          </ac:cxnSpMkLst>
        </pc:cxnChg>
        <pc:cxnChg chg="add mod">
          <ac:chgData name="Rohan Yuttham" userId="S::me1170605@iitd.ac.in::ff59ca11-0b60-4ec8-8eac-63badd2be1f0" providerId="AD" clId="Web-{09D39585-E42D-496D-B90C-65F86304EFAE}" dt="2020-08-24T20:06:25.522" v="341" actId="14100"/>
          <ac:cxnSpMkLst>
            <pc:docMk/>
            <pc:sldMk cId="3528324361" sldId="273"/>
            <ac:cxnSpMk id="14" creationId="{706CE664-7458-459F-A69D-34E3334D6C0D}"/>
          </ac:cxnSpMkLst>
        </pc:cxnChg>
        <pc:cxnChg chg="add mod">
          <ac:chgData name="Rohan Yuttham" userId="S::me1170605@iitd.ac.in::ff59ca11-0b60-4ec8-8eac-63badd2be1f0" providerId="AD" clId="Web-{09D39585-E42D-496D-B90C-65F86304EFAE}" dt="2020-08-24T20:07:15.179" v="346" actId="14100"/>
          <ac:cxnSpMkLst>
            <pc:docMk/>
            <pc:sldMk cId="3528324361" sldId="273"/>
            <ac:cxnSpMk id="16" creationId="{5EE15E22-4F7A-44BF-99A2-9517306B17BD}"/>
          </ac:cxnSpMkLst>
        </pc:cxnChg>
      </pc:sldChg>
      <pc:sldChg chg="addSp delSp modSp mod setBg setClrOvrMap">
        <pc:chgData name="Rohan Yuttham" userId="S::me1170605@iitd.ac.in::ff59ca11-0b60-4ec8-8eac-63badd2be1f0" providerId="AD" clId="Web-{09D39585-E42D-496D-B90C-65F86304EFAE}" dt="2020-08-24T20:24:31.993" v="603" actId="1076"/>
        <pc:sldMkLst>
          <pc:docMk/>
          <pc:sldMk cId="3686975336" sldId="279"/>
        </pc:sldMkLst>
        <pc:spChg chg="mod">
          <ac:chgData name="Rohan Yuttham" userId="S::me1170605@iitd.ac.in::ff59ca11-0b60-4ec8-8eac-63badd2be1f0" providerId="AD" clId="Web-{09D39585-E42D-496D-B90C-65F86304EFAE}" dt="2020-08-24T20:22:57.523" v="579"/>
          <ac:spMkLst>
            <pc:docMk/>
            <pc:sldMk cId="3686975336" sldId="279"/>
            <ac:spMk id="2" creationId="{96299A8F-849F-478B-BFA0-D73E54F2AB9C}"/>
          </ac:spMkLst>
        </pc:spChg>
        <pc:spChg chg="mod">
          <ac:chgData name="Rohan Yuttham" userId="S::me1170605@iitd.ac.in::ff59ca11-0b60-4ec8-8eac-63badd2be1f0" providerId="AD" clId="Web-{09D39585-E42D-496D-B90C-65F86304EFAE}" dt="2020-08-24T20:22:57.523" v="579"/>
          <ac:spMkLst>
            <pc:docMk/>
            <pc:sldMk cId="3686975336" sldId="279"/>
            <ac:spMk id="3" creationId="{DD7A0F35-404D-4864-B74C-41911A1B9138}"/>
          </ac:spMkLst>
        </pc:spChg>
        <pc:spChg chg="add">
          <ac:chgData name="Rohan Yuttham" userId="S::me1170605@iitd.ac.in::ff59ca11-0b60-4ec8-8eac-63badd2be1f0" providerId="AD" clId="Web-{09D39585-E42D-496D-B90C-65F86304EFAE}" dt="2020-08-24T20:22:57.523" v="579"/>
          <ac:spMkLst>
            <pc:docMk/>
            <pc:sldMk cId="3686975336" sldId="279"/>
            <ac:spMk id="9" creationId="{EE1FC7B4-E4A7-4452-B413-1A623E3A7230}"/>
          </ac:spMkLst>
        </pc:spChg>
        <pc:spChg chg="add">
          <ac:chgData name="Rohan Yuttham" userId="S::me1170605@iitd.ac.in::ff59ca11-0b60-4ec8-8eac-63badd2be1f0" providerId="AD" clId="Web-{09D39585-E42D-496D-B90C-65F86304EFAE}" dt="2020-08-24T20:22:57.523" v="579"/>
          <ac:spMkLst>
            <pc:docMk/>
            <pc:sldMk cId="3686975336" sldId="279"/>
            <ac:spMk id="11" creationId="{E0709AF0-24F0-4486-B189-BE6386BDB198}"/>
          </ac:spMkLst>
        </pc:spChg>
        <pc:spChg chg="add">
          <ac:chgData name="Rohan Yuttham" userId="S::me1170605@iitd.ac.in::ff59ca11-0b60-4ec8-8eac-63badd2be1f0" providerId="AD" clId="Web-{09D39585-E42D-496D-B90C-65F86304EFAE}" dt="2020-08-24T20:22:57.523" v="579"/>
          <ac:spMkLst>
            <pc:docMk/>
            <pc:sldMk cId="3686975336" sldId="279"/>
            <ac:spMk id="13" creationId="{FBE3B62F-5853-4A3C-B050-6186351A7176}"/>
          </ac:spMkLst>
        </pc:spChg>
        <pc:picChg chg="add mod">
          <ac:chgData name="Rohan Yuttham" userId="S::me1170605@iitd.ac.in::ff59ca11-0b60-4ec8-8eac-63badd2be1f0" providerId="AD" clId="Web-{09D39585-E42D-496D-B90C-65F86304EFAE}" dt="2020-08-24T20:24:31.993" v="603" actId="1076"/>
          <ac:picMkLst>
            <pc:docMk/>
            <pc:sldMk cId="3686975336" sldId="279"/>
            <ac:picMk id="4" creationId="{CCDD949E-A963-40BA-8A36-C604285A70B8}"/>
          </ac:picMkLst>
        </pc:picChg>
        <pc:picChg chg="del">
          <ac:chgData name="Rohan Yuttham" userId="S::me1170605@iitd.ac.in::ff59ca11-0b60-4ec8-8eac-63badd2be1f0" providerId="AD" clId="Web-{09D39585-E42D-496D-B90C-65F86304EFAE}" dt="2020-08-24T20:13:34.373" v="576"/>
          <ac:picMkLst>
            <pc:docMk/>
            <pc:sldMk cId="3686975336" sldId="279"/>
            <ac:picMk id="3074" creationId="{B555336E-7A76-4EC3-8CE4-DE5A14836F74}"/>
          </ac:picMkLst>
        </pc:picChg>
      </pc:sldChg>
      <pc:sldChg chg="addSp modSp">
        <pc:chgData name="Rohan Yuttham" userId="S::me1170605@iitd.ac.in::ff59ca11-0b60-4ec8-8eac-63badd2be1f0" providerId="AD" clId="Web-{09D39585-E42D-496D-B90C-65F86304EFAE}" dt="2020-08-24T18:54:29.253" v="3" actId="1076"/>
        <pc:sldMkLst>
          <pc:docMk/>
          <pc:sldMk cId="1125937336" sldId="290"/>
        </pc:sldMkLst>
        <pc:picChg chg="add mod">
          <ac:chgData name="Rohan Yuttham" userId="S::me1170605@iitd.ac.in::ff59ca11-0b60-4ec8-8eac-63badd2be1f0" providerId="AD" clId="Web-{09D39585-E42D-496D-B90C-65F86304EFAE}" dt="2020-08-24T18:54:29.253" v="3" actId="1076"/>
          <ac:picMkLst>
            <pc:docMk/>
            <pc:sldMk cId="1125937336" sldId="290"/>
            <ac:picMk id="2" creationId="{209D7D39-E939-4552-B7B3-7CD7D6AF77FF}"/>
          </ac:picMkLst>
        </pc:picChg>
      </pc:sldChg>
      <pc:sldChg chg="addSp delSp modSp">
        <pc:chgData name="Rohan Yuttham" userId="S::me1170605@iitd.ac.in::ff59ca11-0b60-4ec8-8eac-63badd2be1f0" providerId="AD" clId="Web-{09D39585-E42D-496D-B90C-65F86304EFAE}" dt="2020-08-24T18:57:25.616" v="5" actId="1076"/>
        <pc:sldMkLst>
          <pc:docMk/>
          <pc:sldMk cId="122056557" sldId="296"/>
        </pc:sldMkLst>
        <pc:picChg chg="add del mod">
          <ac:chgData name="Rohan Yuttham" userId="S::me1170605@iitd.ac.in::ff59ca11-0b60-4ec8-8eac-63badd2be1f0" providerId="AD" clId="Web-{09D39585-E42D-496D-B90C-65F86304EFAE}" dt="2020-08-24T18:54:19.690" v="1"/>
          <ac:picMkLst>
            <pc:docMk/>
            <pc:sldMk cId="122056557" sldId="296"/>
            <ac:picMk id="2" creationId="{6F49CCF0-5223-48C8-85F7-FC635AC620B2}"/>
          </ac:picMkLst>
        </pc:picChg>
        <pc:picChg chg="add mod">
          <ac:chgData name="Rohan Yuttham" userId="S::me1170605@iitd.ac.in::ff59ca11-0b60-4ec8-8eac-63badd2be1f0" providerId="AD" clId="Web-{09D39585-E42D-496D-B90C-65F86304EFAE}" dt="2020-08-24T18:57:25.616" v="5" actId="1076"/>
          <ac:picMkLst>
            <pc:docMk/>
            <pc:sldMk cId="122056557" sldId="296"/>
            <ac:picMk id="4" creationId="{A530599D-3E08-42B6-9308-90B480B91B9D}"/>
          </ac:picMkLst>
        </pc:picChg>
      </pc:sldChg>
      <pc:sldChg chg="addSp delSp modSp add ord replId">
        <pc:chgData name="Rohan Yuttham" userId="S::me1170605@iitd.ac.in::ff59ca11-0b60-4ec8-8eac-63badd2be1f0" providerId="AD" clId="Web-{09D39585-E42D-496D-B90C-65F86304EFAE}" dt="2020-08-24T20:24:14.618" v="601"/>
        <pc:sldMkLst>
          <pc:docMk/>
          <pc:sldMk cId="658236115" sldId="301"/>
        </pc:sldMkLst>
        <pc:spChg chg="del">
          <ac:chgData name="Rohan Yuttham" userId="S::me1170605@iitd.ac.in::ff59ca11-0b60-4ec8-8eac-63badd2be1f0" providerId="AD" clId="Web-{09D39585-E42D-496D-B90C-65F86304EFAE}" dt="2020-08-24T20:23:32.148" v="581"/>
          <ac:spMkLst>
            <pc:docMk/>
            <pc:sldMk cId="658236115" sldId="301"/>
            <ac:spMk id="2" creationId="{96299A8F-849F-478B-BFA0-D73E54F2AB9C}"/>
          </ac:spMkLst>
        </pc:spChg>
        <pc:spChg chg="del mod">
          <ac:chgData name="Rohan Yuttham" userId="S::me1170605@iitd.ac.in::ff59ca11-0b60-4ec8-8eac-63badd2be1f0" providerId="AD" clId="Web-{09D39585-E42D-496D-B90C-65F86304EFAE}" dt="2020-08-24T20:23:38.195" v="585"/>
          <ac:spMkLst>
            <pc:docMk/>
            <pc:sldMk cId="658236115" sldId="301"/>
            <ac:spMk id="3" creationId="{DD7A0F35-404D-4864-B74C-41911A1B9138}"/>
          </ac:spMkLst>
        </pc:spChg>
        <pc:spChg chg="add del mod">
          <ac:chgData name="Rohan Yuttham" userId="S::me1170605@iitd.ac.in::ff59ca11-0b60-4ec8-8eac-63badd2be1f0" providerId="AD" clId="Web-{09D39585-E42D-496D-B90C-65F86304EFAE}" dt="2020-08-24T20:23:40.945" v="587"/>
          <ac:spMkLst>
            <pc:docMk/>
            <pc:sldMk cId="658236115" sldId="301"/>
            <ac:spMk id="6" creationId="{C2466B3E-29FA-42CD-A6F2-0BACB597E83C}"/>
          </ac:spMkLst>
        </pc:spChg>
        <pc:spChg chg="add del mod">
          <ac:chgData name="Rohan Yuttham" userId="S::me1170605@iitd.ac.in::ff59ca11-0b60-4ec8-8eac-63badd2be1f0" providerId="AD" clId="Web-{09D39585-E42D-496D-B90C-65F86304EFAE}" dt="2020-08-24T20:23:39.539" v="586"/>
          <ac:spMkLst>
            <pc:docMk/>
            <pc:sldMk cId="658236115" sldId="301"/>
            <ac:spMk id="8" creationId="{CF8DB894-0BDE-42EB-8032-6ED543F20496}"/>
          </ac:spMkLst>
        </pc:spChg>
        <pc:spChg chg="add mod">
          <ac:chgData name="Rohan Yuttham" userId="S::me1170605@iitd.ac.in::ff59ca11-0b60-4ec8-8eac-63badd2be1f0" providerId="AD" clId="Web-{09D39585-E42D-496D-B90C-65F86304EFAE}" dt="2020-08-24T20:23:45.930" v="589"/>
          <ac:spMkLst>
            <pc:docMk/>
            <pc:sldMk cId="658236115" sldId="301"/>
            <ac:spMk id="10" creationId="{0C5E4FAD-0B1D-4658-87CC-637F52220A0B}"/>
          </ac:spMkLst>
        </pc:spChg>
        <pc:spChg chg="add mod">
          <ac:chgData name="Rohan Yuttham" userId="S::me1170605@iitd.ac.in::ff59ca11-0b60-4ec8-8eac-63badd2be1f0" providerId="AD" clId="Web-{09D39585-E42D-496D-B90C-65F86304EFAE}" dt="2020-08-24T20:23:45.945" v="590"/>
          <ac:spMkLst>
            <pc:docMk/>
            <pc:sldMk cId="658236115" sldId="301"/>
            <ac:spMk id="15" creationId="{F388C295-0FB9-4459-AE5F-19991413A7BE}"/>
          </ac:spMkLst>
        </pc:spChg>
        <pc:spChg chg="add">
          <ac:chgData name="Rohan Yuttham" userId="S::me1170605@iitd.ac.in::ff59ca11-0b60-4ec8-8eac-63badd2be1f0" providerId="AD" clId="Web-{09D39585-E42D-496D-B90C-65F86304EFAE}" dt="2020-08-24T20:23:45.992" v="592"/>
          <ac:spMkLst>
            <pc:docMk/>
            <pc:sldMk cId="658236115" sldId="301"/>
            <ac:spMk id="19" creationId="{78EE615F-EE12-40EC-A169-654E8E920227}"/>
          </ac:spMkLst>
        </pc:spChg>
        <pc:spChg chg="add">
          <ac:chgData name="Rohan Yuttham" userId="S::me1170605@iitd.ac.in::ff59ca11-0b60-4ec8-8eac-63badd2be1f0" providerId="AD" clId="Web-{09D39585-E42D-496D-B90C-65F86304EFAE}" dt="2020-08-24T20:23:45.992" v="593"/>
          <ac:spMkLst>
            <pc:docMk/>
            <pc:sldMk cId="658236115" sldId="301"/>
            <ac:spMk id="21" creationId="{97458656-C92C-4F3D-ACB1-5624DE11B886}"/>
          </ac:spMkLst>
        </pc:spChg>
        <pc:spChg chg="add">
          <ac:chgData name="Rohan Yuttham" userId="S::me1170605@iitd.ac.in::ff59ca11-0b60-4ec8-8eac-63badd2be1f0" providerId="AD" clId="Web-{09D39585-E42D-496D-B90C-65F86304EFAE}" dt="2020-08-24T20:23:58.477" v="598"/>
          <ac:spMkLst>
            <pc:docMk/>
            <pc:sldMk cId="658236115" sldId="301"/>
            <ac:spMk id="31" creationId="{A9CE8127-6B80-4CA7-8575-8DEF77A1B8CE}"/>
          </ac:spMkLst>
        </pc:spChg>
        <pc:spChg chg="add">
          <ac:chgData name="Rohan Yuttham" userId="S::me1170605@iitd.ac.in::ff59ca11-0b60-4ec8-8eac-63badd2be1f0" providerId="AD" clId="Web-{09D39585-E42D-496D-B90C-65F86304EFAE}" dt="2020-08-24T20:24:05.664" v="599"/>
          <ac:spMkLst>
            <pc:docMk/>
            <pc:sldMk cId="658236115" sldId="301"/>
            <ac:spMk id="33" creationId="{4112883A-FD1E-48CA-A827-CB91738330F2}"/>
          </ac:spMkLst>
        </pc:spChg>
        <pc:picChg chg="del">
          <ac:chgData name="Rohan Yuttham" userId="S::me1170605@iitd.ac.in::ff59ca11-0b60-4ec8-8eac-63badd2be1f0" providerId="AD" clId="Web-{09D39585-E42D-496D-B90C-65F86304EFAE}" dt="2020-08-24T20:23:42.773" v="588"/>
          <ac:picMkLst>
            <pc:docMk/>
            <pc:sldMk cId="658236115" sldId="301"/>
            <ac:picMk id="4" creationId="{CCDD949E-A963-40BA-8A36-C604285A70B8}"/>
          </ac:picMkLst>
        </pc:picChg>
        <pc:picChg chg="add">
          <ac:chgData name="Rohan Yuttham" userId="S::me1170605@iitd.ac.in::ff59ca11-0b60-4ec8-8eac-63badd2be1f0" providerId="AD" clId="Web-{09D39585-E42D-496D-B90C-65F86304EFAE}" dt="2020-08-24T20:23:45.976" v="591"/>
          <ac:picMkLst>
            <pc:docMk/>
            <pc:sldMk cId="658236115" sldId="301"/>
            <ac:picMk id="17" creationId="{48D9A2DF-447D-4C57-82AE-09E826DB823D}"/>
          </ac:picMkLst>
        </pc:picChg>
        <pc:cxnChg chg="add">
          <ac:chgData name="Rohan Yuttham" userId="S::me1170605@iitd.ac.in::ff59ca11-0b60-4ec8-8eac-63badd2be1f0" providerId="AD" clId="Web-{09D39585-E42D-496D-B90C-65F86304EFAE}" dt="2020-08-24T20:23:46.008" v="594"/>
          <ac:cxnSpMkLst>
            <pc:docMk/>
            <pc:sldMk cId="658236115" sldId="301"/>
            <ac:cxnSpMk id="23" creationId="{74B590C5-1266-4F57-949C-F2544CCE9F03}"/>
          </ac:cxnSpMkLst>
        </pc:cxnChg>
        <pc:cxnChg chg="add">
          <ac:chgData name="Rohan Yuttham" userId="S::me1170605@iitd.ac.in::ff59ca11-0b60-4ec8-8eac-63badd2be1f0" providerId="AD" clId="Web-{09D39585-E42D-496D-B90C-65F86304EFAE}" dt="2020-08-24T20:23:46.008" v="595"/>
          <ac:cxnSpMkLst>
            <pc:docMk/>
            <pc:sldMk cId="658236115" sldId="301"/>
            <ac:cxnSpMk id="25" creationId="{BDE4B3B5-1541-499B-A445-D621D012326F}"/>
          </ac:cxnSpMkLst>
        </pc:cxnChg>
        <pc:cxnChg chg="add">
          <ac:chgData name="Rohan Yuttham" userId="S::me1170605@iitd.ac.in::ff59ca11-0b60-4ec8-8eac-63badd2be1f0" providerId="AD" clId="Web-{09D39585-E42D-496D-B90C-65F86304EFAE}" dt="2020-08-24T20:23:46.008" v="596"/>
          <ac:cxnSpMkLst>
            <pc:docMk/>
            <pc:sldMk cId="658236115" sldId="301"/>
            <ac:cxnSpMk id="27" creationId="{9FA386CB-32F2-4B63-9F99-9D37E09D16C0}"/>
          </ac:cxnSpMkLst>
        </pc:cxnChg>
        <pc:cxnChg chg="add">
          <ac:chgData name="Rohan Yuttham" userId="S::me1170605@iitd.ac.in::ff59ca11-0b60-4ec8-8eac-63badd2be1f0" providerId="AD" clId="Web-{09D39585-E42D-496D-B90C-65F86304EFAE}" dt="2020-08-24T20:23:46.023" v="597"/>
          <ac:cxnSpMkLst>
            <pc:docMk/>
            <pc:sldMk cId="658236115" sldId="301"/>
            <ac:cxnSpMk id="29" creationId="{BCC34A67-11F1-4F43-832B-58D0F554D7E5}"/>
          </ac:cxnSpMkLst>
        </pc:cxnChg>
      </pc:sldChg>
    </pc:docChg>
  </pc:docChgLst>
  <pc:docChgLst>
    <pc:chgData name="Rohan Yuttham" userId="S::me1170605@iitd.ac.in::ff59ca11-0b60-4ec8-8eac-63badd2be1f0" providerId="AD" clId="Web-{8A853AFD-9665-4271-EE01-920B1EDCC407}"/>
    <pc:docChg chg="modSld">
      <pc:chgData name="Rohan Yuttham" userId="S::me1170605@iitd.ac.in::ff59ca11-0b60-4ec8-8eac-63badd2be1f0" providerId="AD" clId="Web-{8A853AFD-9665-4271-EE01-920B1EDCC407}" dt="2020-09-01T09:51:25.825" v="0"/>
      <pc:docMkLst>
        <pc:docMk/>
      </pc:docMkLst>
      <pc:sldChg chg="delSp">
        <pc:chgData name="Rohan Yuttham" userId="S::me1170605@iitd.ac.in::ff59ca11-0b60-4ec8-8eac-63badd2be1f0" providerId="AD" clId="Web-{8A853AFD-9665-4271-EE01-920B1EDCC407}" dt="2020-09-01T09:51:25.825" v="0"/>
        <pc:sldMkLst>
          <pc:docMk/>
          <pc:sldMk cId="3686975336" sldId="279"/>
        </pc:sldMkLst>
        <pc:spChg chg="del">
          <ac:chgData name="Rohan Yuttham" userId="S::me1170605@iitd.ac.in::ff59ca11-0b60-4ec8-8eac-63badd2be1f0" providerId="AD" clId="Web-{8A853AFD-9665-4271-EE01-920B1EDCC407}" dt="2020-09-01T09:51:25.825" v="0"/>
          <ac:spMkLst>
            <pc:docMk/>
            <pc:sldMk cId="3686975336" sldId="279"/>
            <ac:spMk id="5" creationId="{E8D1F7F8-F466-4FC8-B1D5-454C37FF3A0E}"/>
          </ac:spMkLst>
        </pc:spChg>
      </pc:sldChg>
    </pc:docChg>
  </pc:docChgLst>
  <pc:docChgLst>
    <pc:chgData name="Rohan Yuttham" userId="S::me1170605@iitd.ac.in::ff59ca11-0b60-4ec8-8eac-63badd2be1f0" providerId="AD" clId="Web-{32ED3C2F-0A10-4833-B34F-B500B0C6E611}"/>
    <pc:docChg chg="modSld">
      <pc:chgData name="Rohan Yuttham" userId="S::me1170605@iitd.ac.in::ff59ca11-0b60-4ec8-8eac-63badd2be1f0" providerId="AD" clId="Web-{32ED3C2F-0A10-4833-B34F-B500B0C6E611}" dt="2020-09-03T09:32:08.867" v="5" actId="14100"/>
      <pc:docMkLst>
        <pc:docMk/>
      </pc:docMkLst>
      <pc:sldChg chg="addSp delSp modSp">
        <pc:chgData name="Rohan Yuttham" userId="S::me1170605@iitd.ac.in::ff59ca11-0b60-4ec8-8eac-63badd2be1f0" providerId="AD" clId="Web-{32ED3C2F-0A10-4833-B34F-B500B0C6E611}" dt="2020-09-03T09:32:08.867" v="5" actId="14100"/>
        <pc:sldMkLst>
          <pc:docMk/>
          <pc:sldMk cId="3170081433" sldId="312"/>
        </pc:sldMkLst>
        <pc:picChg chg="add mod">
          <ac:chgData name="Rohan Yuttham" userId="S::me1170605@iitd.ac.in::ff59ca11-0b60-4ec8-8eac-63badd2be1f0" providerId="AD" clId="Web-{32ED3C2F-0A10-4833-B34F-B500B0C6E611}" dt="2020-09-03T09:32:08.867" v="5" actId="14100"/>
          <ac:picMkLst>
            <pc:docMk/>
            <pc:sldMk cId="3170081433" sldId="312"/>
            <ac:picMk id="4" creationId="{C8E5418B-952A-4352-8EEE-F1B31134653E}"/>
          </ac:picMkLst>
        </pc:picChg>
        <pc:picChg chg="del">
          <ac:chgData name="Rohan Yuttham" userId="S::me1170605@iitd.ac.in::ff59ca11-0b60-4ec8-8eac-63badd2be1f0" providerId="AD" clId="Web-{32ED3C2F-0A10-4833-B34F-B500B0C6E611}" dt="2020-09-03T09:31:41.913" v="0"/>
          <ac:picMkLst>
            <pc:docMk/>
            <pc:sldMk cId="3170081433" sldId="312"/>
            <ac:picMk id="5" creationId="{983DF566-2F0E-493E-8EE8-C3B7C668AD71}"/>
          </ac:picMkLst>
        </pc:picChg>
      </pc:sldChg>
    </pc:docChg>
  </pc:docChgLst>
  <pc:docChgLst>
    <pc:chgData name="Rohan Yuttham" userId="S::me1170605@iitd.ac.in::ff59ca11-0b60-4ec8-8eac-63badd2be1f0" providerId="AD" clId="Web-{559719DE-D1F9-4645-0C3B-31CF7EFE9CAA}"/>
    <pc:docChg chg="modSld">
      <pc:chgData name="Rohan Yuttham" userId="S::me1170605@iitd.ac.in::ff59ca11-0b60-4ec8-8eac-63badd2be1f0" providerId="AD" clId="Web-{559719DE-D1F9-4645-0C3B-31CF7EFE9CAA}" dt="2020-09-01T08:53:08.309" v="97"/>
      <pc:docMkLst>
        <pc:docMk/>
      </pc:docMkLst>
      <pc:sldChg chg="modSp delCm">
        <pc:chgData name="Rohan Yuttham" userId="S::me1170605@iitd.ac.in::ff59ca11-0b60-4ec8-8eac-63badd2be1f0" providerId="AD" clId="Web-{559719DE-D1F9-4645-0C3B-31CF7EFE9CAA}" dt="2020-09-01T08:53:08.309" v="97"/>
        <pc:sldMkLst>
          <pc:docMk/>
          <pc:sldMk cId="3686975336" sldId="279"/>
        </pc:sldMkLst>
        <pc:spChg chg="mod">
          <ac:chgData name="Rohan Yuttham" userId="S::me1170605@iitd.ac.in::ff59ca11-0b60-4ec8-8eac-63badd2be1f0" providerId="AD" clId="Web-{559719DE-D1F9-4645-0C3B-31CF7EFE9CAA}" dt="2020-09-01T08:51:45.917" v="93" actId="20577"/>
          <ac:spMkLst>
            <pc:docMk/>
            <pc:sldMk cId="3686975336" sldId="279"/>
            <ac:spMk id="3" creationId="{DD7A0F35-404D-4864-B74C-41911A1B9138}"/>
          </ac:spMkLst>
        </pc:spChg>
      </pc:sldChg>
      <pc:sldChg chg="modSp">
        <pc:chgData name="Rohan Yuttham" userId="S::me1170605@iitd.ac.in::ff59ca11-0b60-4ec8-8eac-63badd2be1f0" providerId="AD" clId="Web-{559719DE-D1F9-4645-0C3B-31CF7EFE9CAA}" dt="2020-09-01T08:26:21.880" v="18" actId="20577"/>
        <pc:sldMkLst>
          <pc:docMk/>
          <pc:sldMk cId="421550480" sldId="294"/>
        </pc:sldMkLst>
        <pc:graphicFrameChg chg="modGraphic">
          <ac:chgData name="Rohan Yuttham" userId="S::me1170605@iitd.ac.in::ff59ca11-0b60-4ec8-8eac-63badd2be1f0" providerId="AD" clId="Web-{559719DE-D1F9-4645-0C3B-31CF7EFE9CAA}" dt="2020-09-01T08:26:21.880" v="18" actId="20577"/>
          <ac:graphicFrameMkLst>
            <pc:docMk/>
            <pc:sldMk cId="421550480" sldId="294"/>
            <ac:graphicFrameMk id="4" creationId="{2F50DD5D-6F87-4C22-A358-B4838B0C4A41}"/>
          </ac:graphicFrameMkLst>
        </pc:graphicFrameChg>
      </pc:sldChg>
    </pc:docChg>
  </pc:docChgLst>
  <pc:docChgLst>
    <pc:chgData name="Shantnav Agarwal" userId="f72fc7dd-8531-4ada-987d-e37822beeb7a" providerId="ADAL" clId="{7DDF7143-D7CC-4A82-9E16-244B35D910DF}"/>
    <pc:docChg chg="undo custSel mod addSld delSld modSld">
      <pc:chgData name="Shantnav Agarwal" userId="f72fc7dd-8531-4ada-987d-e37822beeb7a" providerId="ADAL" clId="{7DDF7143-D7CC-4A82-9E16-244B35D910DF}" dt="2020-08-25T05:46:00.022" v="603" actId="1076"/>
      <pc:docMkLst>
        <pc:docMk/>
      </pc:docMkLst>
      <pc:sldChg chg="addSp delSp modSp delDesignElem">
        <pc:chgData name="Shantnav Agarwal" userId="f72fc7dd-8531-4ada-987d-e37822beeb7a" providerId="ADAL" clId="{7DDF7143-D7CC-4A82-9E16-244B35D910DF}" dt="2020-08-25T03:51:00.366" v="134" actId="122"/>
        <pc:sldMkLst>
          <pc:docMk/>
          <pc:sldMk cId="796411077" sldId="258"/>
        </pc:sldMkLst>
        <pc:spChg chg="mod">
          <ac:chgData name="Shantnav Agarwal" userId="f72fc7dd-8531-4ada-987d-e37822beeb7a" providerId="ADAL" clId="{7DDF7143-D7CC-4A82-9E16-244B35D910DF}" dt="2020-08-25T03:50:57.616" v="133" actId="1076"/>
          <ac:spMkLst>
            <pc:docMk/>
            <pc:sldMk cId="796411077" sldId="258"/>
            <ac:spMk id="2" creationId="{2C68457E-D132-4CF7-BDEC-605091F55091}"/>
          </ac:spMkLst>
        </pc:spChg>
        <pc:spChg chg="mod">
          <ac:chgData name="Shantnav Agarwal" userId="f72fc7dd-8531-4ada-987d-e37822beeb7a" providerId="ADAL" clId="{7DDF7143-D7CC-4A82-9E16-244B35D910DF}" dt="2020-08-25T03:51:00.366" v="134" actId="122"/>
          <ac:spMkLst>
            <pc:docMk/>
            <pc:sldMk cId="796411077" sldId="258"/>
            <ac:spMk id="3" creationId="{12CE7BBC-566C-4441-916E-36033C7AED7D}"/>
          </ac:spMkLst>
        </pc:spChg>
        <pc:spChg chg="add del">
          <ac:chgData name="Shantnav Agarwal" userId="f72fc7dd-8531-4ada-987d-e37822beeb7a" providerId="ADAL" clId="{7DDF7143-D7CC-4A82-9E16-244B35D910DF}" dt="2020-08-24T19:10:21.968" v="27"/>
          <ac:spMkLst>
            <pc:docMk/>
            <pc:sldMk cId="796411077" sldId="258"/>
            <ac:spMk id="71" creationId="{C475749F-F487-4EFB-ABC7-C1359590EB76}"/>
          </ac:spMkLst>
        </pc:spChg>
      </pc:sldChg>
      <pc:sldChg chg="addSp delSp del delDesignElem">
        <pc:chgData name="Shantnav Agarwal" userId="f72fc7dd-8531-4ada-987d-e37822beeb7a" providerId="ADAL" clId="{7DDF7143-D7CC-4A82-9E16-244B35D910DF}" dt="2020-08-25T03:51:39.613" v="135" actId="2696"/>
        <pc:sldMkLst>
          <pc:docMk/>
          <pc:sldMk cId="3908474987" sldId="259"/>
        </pc:sldMkLst>
        <pc:spChg chg="add del">
          <ac:chgData name="Shantnav Agarwal" userId="f72fc7dd-8531-4ada-987d-e37822beeb7a" providerId="ADAL" clId="{7DDF7143-D7CC-4A82-9E16-244B35D910DF}" dt="2020-08-24T19:10:21.968" v="27"/>
          <ac:spMkLst>
            <pc:docMk/>
            <pc:sldMk cId="3908474987" sldId="259"/>
            <ac:spMk id="41" creationId="{7CB4857B-ED7C-444D-9F04-2F885114A1C2}"/>
          </ac:spMkLst>
        </pc:spChg>
        <pc:spChg chg="add del">
          <ac:chgData name="Shantnav Agarwal" userId="f72fc7dd-8531-4ada-987d-e37822beeb7a" providerId="ADAL" clId="{7DDF7143-D7CC-4A82-9E16-244B35D910DF}" dt="2020-08-24T19:10:21.968" v="27"/>
          <ac:spMkLst>
            <pc:docMk/>
            <pc:sldMk cId="3908474987" sldId="259"/>
            <ac:spMk id="43" creationId="{D18046FB-44EA-4FD8-A585-EA09A319B2D0}"/>
          </ac:spMkLst>
        </pc:spChg>
        <pc:spChg chg="add del">
          <ac:chgData name="Shantnav Agarwal" userId="f72fc7dd-8531-4ada-987d-e37822beeb7a" providerId="ADAL" clId="{7DDF7143-D7CC-4A82-9E16-244B35D910DF}" dt="2020-08-24T19:10:21.968" v="27"/>
          <ac:spMkLst>
            <pc:docMk/>
            <pc:sldMk cId="3908474987" sldId="259"/>
            <ac:spMk id="45" creationId="{479F5F2B-8B58-4140-AE6A-51F6C67B18D9}"/>
          </ac:spMkLst>
        </pc:spChg>
      </pc:sldChg>
      <pc:sldChg chg="addSp delSp delDesignElem">
        <pc:chgData name="Shantnav Agarwal" userId="f72fc7dd-8531-4ada-987d-e37822beeb7a" providerId="ADAL" clId="{7DDF7143-D7CC-4A82-9E16-244B35D910DF}" dt="2020-08-24T19:10:21.968" v="27"/>
        <pc:sldMkLst>
          <pc:docMk/>
          <pc:sldMk cId="1072424068" sldId="260"/>
        </pc:sldMkLst>
        <pc:spChg chg="add del">
          <ac:chgData name="Shantnav Agarwal" userId="f72fc7dd-8531-4ada-987d-e37822beeb7a" providerId="ADAL" clId="{7DDF7143-D7CC-4A82-9E16-244B35D910DF}" dt="2020-08-24T19:10:21.968" v="27"/>
          <ac:spMkLst>
            <pc:docMk/>
            <pc:sldMk cId="1072424068" sldId="260"/>
            <ac:spMk id="27" creationId="{74751229-0244-4FBB-BED1-407467F4C951}"/>
          </ac:spMkLst>
        </pc:spChg>
        <pc:picChg chg="add del">
          <ac:chgData name="Shantnav Agarwal" userId="f72fc7dd-8531-4ada-987d-e37822beeb7a" providerId="ADAL" clId="{7DDF7143-D7CC-4A82-9E16-244B35D910DF}" dt="2020-08-24T19:10:21.968" v="27"/>
          <ac:picMkLst>
            <pc:docMk/>
            <pc:sldMk cId="1072424068" sldId="260"/>
            <ac:picMk id="24" creationId="{5C1007FB-9731-42DF-B7B7-FDADAE1CAD49}"/>
          </ac:picMkLst>
        </pc:picChg>
      </pc:sldChg>
      <pc:sldChg chg="addSp delSp del delDesignElem">
        <pc:chgData name="Shantnav Agarwal" userId="f72fc7dd-8531-4ada-987d-e37822beeb7a" providerId="ADAL" clId="{7DDF7143-D7CC-4A82-9E16-244B35D910DF}" dt="2020-08-25T03:51:48.108" v="136" actId="2696"/>
        <pc:sldMkLst>
          <pc:docMk/>
          <pc:sldMk cId="1504497969" sldId="262"/>
        </pc:sldMkLst>
        <pc:spChg chg="add del">
          <ac:chgData name="Shantnav Agarwal" userId="f72fc7dd-8531-4ada-987d-e37822beeb7a" providerId="ADAL" clId="{7DDF7143-D7CC-4A82-9E16-244B35D910DF}" dt="2020-08-24T19:10:21.968" v="27"/>
          <ac:spMkLst>
            <pc:docMk/>
            <pc:sldMk cId="1504497969" sldId="262"/>
            <ac:spMk id="47" creationId="{7CB4857B-ED7C-444D-9F04-2F885114A1C2}"/>
          </ac:spMkLst>
        </pc:spChg>
        <pc:spChg chg="add del">
          <ac:chgData name="Shantnav Agarwal" userId="f72fc7dd-8531-4ada-987d-e37822beeb7a" providerId="ADAL" clId="{7DDF7143-D7CC-4A82-9E16-244B35D910DF}" dt="2020-08-24T19:10:21.968" v="27"/>
          <ac:spMkLst>
            <pc:docMk/>
            <pc:sldMk cId="1504497969" sldId="262"/>
            <ac:spMk id="49" creationId="{D18046FB-44EA-4FD8-A585-EA09A319B2D0}"/>
          </ac:spMkLst>
        </pc:spChg>
        <pc:spChg chg="add del">
          <ac:chgData name="Shantnav Agarwal" userId="f72fc7dd-8531-4ada-987d-e37822beeb7a" providerId="ADAL" clId="{7DDF7143-D7CC-4A82-9E16-244B35D910DF}" dt="2020-08-24T19:10:21.968" v="27"/>
          <ac:spMkLst>
            <pc:docMk/>
            <pc:sldMk cId="1504497969" sldId="262"/>
            <ac:spMk id="51" creationId="{479F5F2B-8B58-4140-AE6A-51F6C67B18D9}"/>
          </ac:spMkLst>
        </pc:spChg>
      </pc:sldChg>
      <pc:sldChg chg="addSp delSp delDesignElem">
        <pc:chgData name="Shantnav Agarwal" userId="f72fc7dd-8531-4ada-987d-e37822beeb7a" providerId="ADAL" clId="{7DDF7143-D7CC-4A82-9E16-244B35D910DF}" dt="2020-08-24T19:10:21.968" v="27"/>
        <pc:sldMkLst>
          <pc:docMk/>
          <pc:sldMk cId="2339461822" sldId="265"/>
        </pc:sldMkLst>
        <pc:spChg chg="add del">
          <ac:chgData name="Shantnav Agarwal" userId="f72fc7dd-8531-4ada-987d-e37822beeb7a" providerId="ADAL" clId="{7DDF7143-D7CC-4A82-9E16-244B35D910DF}" dt="2020-08-24T19:10:21.968" v="27"/>
          <ac:spMkLst>
            <pc:docMk/>
            <pc:sldMk cId="2339461822" sldId="265"/>
            <ac:spMk id="14" creationId="{0006CBFD-ADA0-43D1-9332-9C34CA1C76ED}"/>
          </ac:spMkLst>
        </pc:spChg>
        <pc:spChg chg="add del">
          <ac:chgData name="Shantnav Agarwal" userId="f72fc7dd-8531-4ada-987d-e37822beeb7a" providerId="ADAL" clId="{7DDF7143-D7CC-4A82-9E16-244B35D910DF}" dt="2020-08-24T19:10:21.968" v="27"/>
          <ac:spMkLst>
            <pc:docMk/>
            <pc:sldMk cId="2339461822" sldId="265"/>
            <ac:spMk id="15" creationId="{C66F2F30-5DC0-44A0-BFA6-E12F46ED16DA}"/>
          </ac:spMkLst>
        </pc:spChg>
        <pc:spChg chg="add del">
          <ac:chgData name="Shantnav Agarwal" userId="f72fc7dd-8531-4ada-987d-e37822beeb7a" providerId="ADAL" clId="{7DDF7143-D7CC-4A82-9E16-244B35D910DF}" dt="2020-08-24T19:10:21.968" v="27"/>
          <ac:spMkLst>
            <pc:docMk/>
            <pc:sldMk cId="2339461822" sldId="265"/>
            <ac:spMk id="16" creationId="{2B931666-F28F-45F3-A074-66D2272D580B}"/>
          </ac:spMkLst>
        </pc:spChg>
        <pc:spChg chg="add del">
          <ac:chgData name="Shantnav Agarwal" userId="f72fc7dd-8531-4ada-987d-e37822beeb7a" providerId="ADAL" clId="{7DDF7143-D7CC-4A82-9E16-244B35D910DF}" dt="2020-08-24T19:10:21.968" v="27"/>
          <ac:spMkLst>
            <pc:docMk/>
            <pc:sldMk cId="2339461822" sldId="265"/>
            <ac:spMk id="17" creationId="{85872F57-7F42-4F97-8391-DDC8D0054C03}"/>
          </ac:spMkLst>
        </pc:spChg>
        <pc:spChg chg="add del">
          <ac:chgData name="Shantnav Agarwal" userId="f72fc7dd-8531-4ada-987d-e37822beeb7a" providerId="ADAL" clId="{7DDF7143-D7CC-4A82-9E16-244B35D910DF}" dt="2020-08-24T19:10:21.968" v="27"/>
          <ac:spMkLst>
            <pc:docMk/>
            <pc:sldMk cId="2339461822" sldId="265"/>
            <ac:spMk id="18" creationId="{04DC2037-48A0-4F22-B9D4-8EAEBC780AB4}"/>
          </ac:spMkLst>
        </pc:spChg>
      </pc:sldChg>
      <pc:sldChg chg="addSp delSp del delDesignElem">
        <pc:chgData name="Shantnav Agarwal" userId="f72fc7dd-8531-4ada-987d-e37822beeb7a" providerId="ADAL" clId="{7DDF7143-D7CC-4A82-9E16-244B35D910DF}" dt="2020-08-25T04:22:08.270" v="147" actId="2696"/>
        <pc:sldMkLst>
          <pc:docMk/>
          <pc:sldMk cId="1049181509" sldId="266"/>
        </pc:sldMkLst>
        <pc:spChg chg="add del">
          <ac:chgData name="Shantnav Agarwal" userId="f72fc7dd-8531-4ada-987d-e37822beeb7a" providerId="ADAL" clId="{7DDF7143-D7CC-4A82-9E16-244B35D910DF}" dt="2020-08-24T19:10:21.968" v="27"/>
          <ac:spMkLst>
            <pc:docMk/>
            <pc:sldMk cId="1049181509" sldId="266"/>
            <ac:spMk id="47" creationId="{7CB4857B-ED7C-444D-9F04-2F885114A1C2}"/>
          </ac:spMkLst>
        </pc:spChg>
        <pc:spChg chg="add del">
          <ac:chgData name="Shantnav Agarwal" userId="f72fc7dd-8531-4ada-987d-e37822beeb7a" providerId="ADAL" clId="{7DDF7143-D7CC-4A82-9E16-244B35D910DF}" dt="2020-08-24T19:10:21.968" v="27"/>
          <ac:spMkLst>
            <pc:docMk/>
            <pc:sldMk cId="1049181509" sldId="266"/>
            <ac:spMk id="49" creationId="{D18046FB-44EA-4FD8-A585-EA09A319B2D0}"/>
          </ac:spMkLst>
        </pc:spChg>
        <pc:spChg chg="add del">
          <ac:chgData name="Shantnav Agarwal" userId="f72fc7dd-8531-4ada-987d-e37822beeb7a" providerId="ADAL" clId="{7DDF7143-D7CC-4A82-9E16-244B35D910DF}" dt="2020-08-24T19:10:21.968" v="27"/>
          <ac:spMkLst>
            <pc:docMk/>
            <pc:sldMk cId="1049181509" sldId="266"/>
            <ac:spMk id="51" creationId="{479F5F2B-8B58-4140-AE6A-51F6C67B18D9}"/>
          </ac:spMkLst>
        </pc:spChg>
      </pc:sldChg>
      <pc:sldChg chg="addSp delSp delDesignElem">
        <pc:chgData name="Shantnav Agarwal" userId="f72fc7dd-8531-4ada-987d-e37822beeb7a" providerId="ADAL" clId="{7DDF7143-D7CC-4A82-9E16-244B35D910DF}" dt="2020-08-24T19:10:21.968" v="27"/>
        <pc:sldMkLst>
          <pc:docMk/>
          <pc:sldMk cId="4253421315" sldId="267"/>
        </pc:sldMkLst>
        <pc:spChg chg="add del">
          <ac:chgData name="Shantnav Agarwal" userId="f72fc7dd-8531-4ada-987d-e37822beeb7a" providerId="ADAL" clId="{7DDF7143-D7CC-4A82-9E16-244B35D910DF}" dt="2020-08-24T19:10:21.968" v="27"/>
          <ac:spMkLst>
            <pc:docMk/>
            <pc:sldMk cId="4253421315" sldId="267"/>
            <ac:spMk id="47" creationId="{7CB4857B-ED7C-444D-9F04-2F885114A1C2}"/>
          </ac:spMkLst>
        </pc:spChg>
        <pc:spChg chg="add del">
          <ac:chgData name="Shantnav Agarwal" userId="f72fc7dd-8531-4ada-987d-e37822beeb7a" providerId="ADAL" clId="{7DDF7143-D7CC-4A82-9E16-244B35D910DF}" dt="2020-08-24T19:10:21.968" v="27"/>
          <ac:spMkLst>
            <pc:docMk/>
            <pc:sldMk cId="4253421315" sldId="267"/>
            <ac:spMk id="49" creationId="{D18046FB-44EA-4FD8-A585-EA09A319B2D0}"/>
          </ac:spMkLst>
        </pc:spChg>
        <pc:spChg chg="add del">
          <ac:chgData name="Shantnav Agarwal" userId="f72fc7dd-8531-4ada-987d-e37822beeb7a" providerId="ADAL" clId="{7DDF7143-D7CC-4A82-9E16-244B35D910DF}" dt="2020-08-24T19:10:21.968" v="27"/>
          <ac:spMkLst>
            <pc:docMk/>
            <pc:sldMk cId="4253421315" sldId="267"/>
            <ac:spMk id="51" creationId="{479F5F2B-8B58-4140-AE6A-51F6C67B18D9}"/>
          </ac:spMkLst>
        </pc:spChg>
      </pc:sldChg>
      <pc:sldChg chg="addSp delSp delDesignElem">
        <pc:chgData name="Shantnav Agarwal" userId="f72fc7dd-8531-4ada-987d-e37822beeb7a" providerId="ADAL" clId="{7DDF7143-D7CC-4A82-9E16-244B35D910DF}" dt="2020-08-24T19:10:21.968" v="27"/>
        <pc:sldMkLst>
          <pc:docMk/>
          <pc:sldMk cId="3707309118" sldId="268"/>
        </pc:sldMkLst>
        <pc:spChg chg="add del">
          <ac:chgData name="Shantnav Agarwal" userId="f72fc7dd-8531-4ada-987d-e37822beeb7a" providerId="ADAL" clId="{7DDF7143-D7CC-4A82-9E16-244B35D910DF}" dt="2020-08-24T19:10:21.968" v="27"/>
          <ac:spMkLst>
            <pc:docMk/>
            <pc:sldMk cId="3707309118" sldId="268"/>
            <ac:spMk id="56" creationId="{F56F5174-31D9-4DBB-AAB7-A1FD7BDB1352}"/>
          </ac:spMkLst>
        </pc:spChg>
        <pc:spChg chg="add del">
          <ac:chgData name="Shantnav Agarwal" userId="f72fc7dd-8531-4ada-987d-e37822beeb7a" providerId="ADAL" clId="{7DDF7143-D7CC-4A82-9E16-244B35D910DF}" dt="2020-08-24T19:10:21.968" v="27"/>
          <ac:spMkLst>
            <pc:docMk/>
            <pc:sldMk cId="3707309118" sldId="268"/>
            <ac:spMk id="60" creationId="{F9A95BEE-6BB1-4A28-A8E6-A34B2E42EF87}"/>
          </ac:spMkLst>
        </pc:spChg>
        <pc:picChg chg="add del">
          <ac:chgData name="Shantnav Agarwal" userId="f72fc7dd-8531-4ada-987d-e37822beeb7a" providerId="ADAL" clId="{7DDF7143-D7CC-4A82-9E16-244B35D910DF}" dt="2020-08-24T19:10:21.968" v="27"/>
          <ac:picMkLst>
            <pc:docMk/>
            <pc:sldMk cId="3707309118" sldId="268"/>
            <ac:picMk id="58" creationId="{AE113210-7872-481A-ADE6-3A05CCAF5EB2}"/>
          </ac:picMkLst>
        </pc:picChg>
      </pc:sldChg>
      <pc:sldChg chg="addSp delSp delDesignElem">
        <pc:chgData name="Shantnav Agarwal" userId="f72fc7dd-8531-4ada-987d-e37822beeb7a" providerId="ADAL" clId="{7DDF7143-D7CC-4A82-9E16-244B35D910DF}" dt="2020-08-24T19:10:21.968" v="27"/>
        <pc:sldMkLst>
          <pc:docMk/>
          <pc:sldMk cId="2623584687" sldId="269"/>
        </pc:sldMkLst>
        <pc:spChg chg="add del">
          <ac:chgData name="Shantnav Agarwal" userId="f72fc7dd-8531-4ada-987d-e37822beeb7a" providerId="ADAL" clId="{7DDF7143-D7CC-4A82-9E16-244B35D910DF}" dt="2020-08-24T19:10:21.968" v="27"/>
          <ac:spMkLst>
            <pc:docMk/>
            <pc:sldMk cId="2623584687" sldId="269"/>
            <ac:spMk id="23" creationId="{7CB4857B-ED7C-444D-9F04-2F885114A1C2}"/>
          </ac:spMkLst>
        </pc:spChg>
        <pc:spChg chg="add del">
          <ac:chgData name="Shantnav Agarwal" userId="f72fc7dd-8531-4ada-987d-e37822beeb7a" providerId="ADAL" clId="{7DDF7143-D7CC-4A82-9E16-244B35D910DF}" dt="2020-08-24T19:10:21.968" v="27"/>
          <ac:spMkLst>
            <pc:docMk/>
            <pc:sldMk cId="2623584687" sldId="269"/>
            <ac:spMk id="24" creationId="{D18046FB-44EA-4FD8-A585-EA09A319B2D0}"/>
          </ac:spMkLst>
        </pc:spChg>
        <pc:spChg chg="add del">
          <ac:chgData name="Shantnav Agarwal" userId="f72fc7dd-8531-4ada-987d-e37822beeb7a" providerId="ADAL" clId="{7DDF7143-D7CC-4A82-9E16-244B35D910DF}" dt="2020-08-24T19:10:21.968" v="27"/>
          <ac:spMkLst>
            <pc:docMk/>
            <pc:sldMk cId="2623584687" sldId="269"/>
            <ac:spMk id="25" creationId="{479F5F2B-8B58-4140-AE6A-51F6C67B18D9}"/>
          </ac:spMkLst>
        </pc:spChg>
      </pc:sldChg>
      <pc:sldChg chg="addSp modSp">
        <pc:chgData name="Shantnav Agarwal" userId="f72fc7dd-8531-4ada-987d-e37822beeb7a" providerId="ADAL" clId="{7DDF7143-D7CC-4A82-9E16-244B35D910DF}" dt="2020-08-24T19:11:52.963" v="37" actId="208"/>
        <pc:sldMkLst>
          <pc:docMk/>
          <pc:sldMk cId="1318318669" sldId="270"/>
        </pc:sldMkLst>
        <pc:spChg chg="add mod ord">
          <ac:chgData name="Shantnav Agarwal" userId="f72fc7dd-8531-4ada-987d-e37822beeb7a" providerId="ADAL" clId="{7DDF7143-D7CC-4A82-9E16-244B35D910DF}" dt="2020-08-24T19:11:29.337" v="35" actId="14100"/>
          <ac:spMkLst>
            <pc:docMk/>
            <pc:sldMk cId="1318318669" sldId="270"/>
            <ac:spMk id="2" creationId="{25FFD455-A391-406F-991D-37FB45CCDCCA}"/>
          </ac:spMkLst>
        </pc:spChg>
        <pc:spChg chg="mod">
          <ac:chgData name="Shantnav Agarwal" userId="f72fc7dd-8531-4ada-987d-e37822beeb7a" providerId="ADAL" clId="{7DDF7143-D7CC-4A82-9E16-244B35D910DF}" dt="2020-08-24T19:11:46.863" v="36" actId="207"/>
          <ac:spMkLst>
            <pc:docMk/>
            <pc:sldMk cId="1318318669" sldId="270"/>
            <ac:spMk id="38" creationId="{B7B099EF-0F71-4EC7-9615-78B0EB16A4E3}"/>
          </ac:spMkLst>
        </pc:spChg>
        <pc:picChg chg="mod">
          <ac:chgData name="Shantnav Agarwal" userId="f72fc7dd-8531-4ada-987d-e37822beeb7a" providerId="ADAL" clId="{7DDF7143-D7CC-4A82-9E16-244B35D910DF}" dt="2020-08-24T19:01:46.602" v="1" actId="14100"/>
          <ac:picMkLst>
            <pc:docMk/>
            <pc:sldMk cId="1318318669" sldId="270"/>
            <ac:picMk id="9" creationId="{2FBA8196-B121-40C8-B8DF-9FEBA2460CBB}"/>
          </ac:picMkLst>
        </pc:picChg>
        <pc:picChg chg="mod">
          <ac:chgData name="Shantnav Agarwal" userId="f72fc7dd-8531-4ada-987d-e37822beeb7a" providerId="ADAL" clId="{7DDF7143-D7CC-4A82-9E16-244B35D910DF}" dt="2020-08-24T19:09:51.363" v="9" actId="14826"/>
          <ac:picMkLst>
            <pc:docMk/>
            <pc:sldMk cId="1318318669" sldId="270"/>
            <ac:picMk id="13" creationId="{9DD4A827-D3C5-4DC9-B6CE-C4E4C658039F}"/>
          </ac:picMkLst>
        </pc:picChg>
        <pc:picChg chg="mod">
          <ac:chgData name="Shantnav Agarwal" userId="f72fc7dd-8531-4ada-987d-e37822beeb7a" providerId="ADAL" clId="{7DDF7143-D7CC-4A82-9E16-244B35D910DF}" dt="2020-08-24T19:03:52.795" v="5" actId="1076"/>
          <ac:picMkLst>
            <pc:docMk/>
            <pc:sldMk cId="1318318669" sldId="270"/>
            <ac:picMk id="1026" creationId="{C6F5D6DF-E4C5-4172-84AA-B50630B5CCE2}"/>
          </ac:picMkLst>
        </pc:picChg>
        <pc:picChg chg="mod">
          <ac:chgData name="Shantnav Agarwal" userId="f72fc7dd-8531-4ada-987d-e37822beeb7a" providerId="ADAL" clId="{7DDF7143-D7CC-4A82-9E16-244B35D910DF}" dt="2020-08-24T19:05:50.601" v="8" actId="14826"/>
          <ac:picMkLst>
            <pc:docMk/>
            <pc:sldMk cId="1318318669" sldId="270"/>
            <ac:picMk id="1027" creationId="{2C6962D9-1342-423A-9C9F-6F730008C011}"/>
          </ac:picMkLst>
        </pc:picChg>
        <pc:cxnChg chg="mod">
          <ac:chgData name="Shantnav Agarwal" userId="f72fc7dd-8531-4ada-987d-e37822beeb7a" providerId="ADAL" clId="{7DDF7143-D7CC-4A82-9E16-244B35D910DF}" dt="2020-08-24T19:11:52.963" v="37" actId="208"/>
          <ac:cxnSpMkLst>
            <pc:docMk/>
            <pc:sldMk cId="1318318669" sldId="270"/>
            <ac:cxnSpMk id="15" creationId="{4E0BFA91-B301-43A0-A552-D03AFFCC7282}"/>
          </ac:cxnSpMkLst>
        </pc:cxnChg>
      </pc:sldChg>
      <pc:sldChg chg="del">
        <pc:chgData name="Shantnav Agarwal" userId="f72fc7dd-8531-4ada-987d-e37822beeb7a" providerId="ADAL" clId="{7DDF7143-D7CC-4A82-9E16-244B35D910DF}" dt="2020-08-25T03:52:30.129" v="140" actId="2696"/>
        <pc:sldMkLst>
          <pc:docMk/>
          <pc:sldMk cId="1307190937" sldId="272"/>
        </pc:sldMkLst>
      </pc:sldChg>
      <pc:sldChg chg="addSp delSp modSp delDesignElem">
        <pc:chgData name="Shantnav Agarwal" userId="f72fc7dd-8531-4ada-987d-e37822beeb7a" providerId="ADAL" clId="{7DDF7143-D7CC-4A82-9E16-244B35D910DF}" dt="2020-08-25T04:26:59.387" v="149" actId="207"/>
        <pc:sldMkLst>
          <pc:docMk/>
          <pc:sldMk cId="3902494547" sldId="275"/>
        </pc:sldMkLst>
        <pc:spChg chg="mod">
          <ac:chgData name="Shantnav Agarwal" userId="f72fc7dd-8531-4ada-987d-e37822beeb7a" providerId="ADAL" clId="{7DDF7143-D7CC-4A82-9E16-244B35D910DF}" dt="2020-08-25T04:26:59.387" v="149" actId="207"/>
          <ac:spMkLst>
            <pc:docMk/>
            <pc:sldMk cId="3902494547" sldId="275"/>
            <ac:spMk id="2" creationId="{5F77DFF7-24AD-4E03-B5CB-78A5541110F6}"/>
          </ac:spMkLst>
        </pc:spChg>
        <pc:spChg chg="add del">
          <ac:chgData name="Shantnav Agarwal" userId="f72fc7dd-8531-4ada-987d-e37822beeb7a" providerId="ADAL" clId="{7DDF7143-D7CC-4A82-9E16-244B35D910DF}" dt="2020-08-24T19:10:21.968" v="27"/>
          <ac:spMkLst>
            <pc:docMk/>
            <pc:sldMk cId="3902494547" sldId="275"/>
            <ac:spMk id="15" creationId="{6EBF06A5-4173-45DE-87B1-0791E098A374}"/>
          </ac:spMkLst>
        </pc:spChg>
        <pc:spChg chg="add del">
          <ac:chgData name="Shantnav Agarwal" userId="f72fc7dd-8531-4ada-987d-e37822beeb7a" providerId="ADAL" clId="{7DDF7143-D7CC-4A82-9E16-244B35D910DF}" dt="2020-08-24T19:10:21.968" v="27"/>
          <ac:spMkLst>
            <pc:docMk/>
            <pc:sldMk cId="3902494547" sldId="275"/>
            <ac:spMk id="17" creationId="{581DAA37-DAFB-47C9-9EE7-11C030BEC838}"/>
          </ac:spMkLst>
        </pc:spChg>
        <pc:spChg chg="add del">
          <ac:chgData name="Shantnav Agarwal" userId="f72fc7dd-8531-4ada-987d-e37822beeb7a" providerId="ADAL" clId="{7DDF7143-D7CC-4A82-9E16-244B35D910DF}" dt="2020-08-24T19:10:21.968" v="27"/>
          <ac:spMkLst>
            <pc:docMk/>
            <pc:sldMk cId="3902494547" sldId="275"/>
            <ac:spMk id="18" creationId="{F4CBD955-7E14-485C-919F-EC1D1B9BC25C}"/>
          </ac:spMkLst>
        </pc:spChg>
      </pc:sldChg>
      <pc:sldChg chg="del modTransition">
        <pc:chgData name="Shantnav Agarwal" userId="f72fc7dd-8531-4ada-987d-e37822beeb7a" providerId="ADAL" clId="{7DDF7143-D7CC-4A82-9E16-244B35D910DF}" dt="2020-08-25T03:52:20.081" v="139" actId="2696"/>
        <pc:sldMkLst>
          <pc:docMk/>
          <pc:sldMk cId="3762808246" sldId="277"/>
        </pc:sldMkLst>
      </pc:sldChg>
      <pc:sldChg chg="addSp delSp del delDesignElem">
        <pc:chgData name="Shantnav Agarwal" userId="f72fc7dd-8531-4ada-987d-e37822beeb7a" providerId="ADAL" clId="{7DDF7143-D7CC-4A82-9E16-244B35D910DF}" dt="2020-08-25T04:52:57.210" v="348" actId="2696"/>
        <pc:sldMkLst>
          <pc:docMk/>
          <pc:sldMk cId="3621776994" sldId="280"/>
        </pc:sldMkLst>
        <pc:spChg chg="add del">
          <ac:chgData name="Shantnav Agarwal" userId="f72fc7dd-8531-4ada-987d-e37822beeb7a" providerId="ADAL" clId="{7DDF7143-D7CC-4A82-9E16-244B35D910DF}" dt="2020-08-24T19:10:21.968" v="27"/>
          <ac:spMkLst>
            <pc:docMk/>
            <pc:sldMk cId="3621776994" sldId="280"/>
            <ac:spMk id="8" creationId="{7CB4857B-ED7C-444D-9F04-2F885114A1C2}"/>
          </ac:spMkLst>
        </pc:spChg>
        <pc:spChg chg="add del">
          <ac:chgData name="Shantnav Agarwal" userId="f72fc7dd-8531-4ada-987d-e37822beeb7a" providerId="ADAL" clId="{7DDF7143-D7CC-4A82-9E16-244B35D910DF}" dt="2020-08-24T19:10:21.968" v="27"/>
          <ac:spMkLst>
            <pc:docMk/>
            <pc:sldMk cId="3621776994" sldId="280"/>
            <ac:spMk id="10" creationId="{D18046FB-44EA-4FD8-A585-EA09A319B2D0}"/>
          </ac:spMkLst>
        </pc:spChg>
        <pc:spChg chg="add del">
          <ac:chgData name="Shantnav Agarwal" userId="f72fc7dd-8531-4ada-987d-e37822beeb7a" providerId="ADAL" clId="{7DDF7143-D7CC-4A82-9E16-244B35D910DF}" dt="2020-08-24T19:10:21.968" v="27"/>
          <ac:spMkLst>
            <pc:docMk/>
            <pc:sldMk cId="3621776994" sldId="280"/>
            <ac:spMk id="12" creationId="{479F5F2B-8B58-4140-AE6A-51F6C67B18D9}"/>
          </ac:spMkLst>
        </pc:spChg>
      </pc:sldChg>
      <pc:sldChg chg="addSp delSp modSp delDesignElem">
        <pc:chgData name="Shantnav Agarwal" userId="f72fc7dd-8531-4ada-987d-e37822beeb7a" providerId="ADAL" clId="{7DDF7143-D7CC-4A82-9E16-244B35D910DF}" dt="2020-08-25T03:55:35.156" v="145" actId="1076"/>
        <pc:sldMkLst>
          <pc:docMk/>
          <pc:sldMk cId="697567634" sldId="282"/>
        </pc:sldMkLst>
        <pc:spChg chg="mod">
          <ac:chgData name="Shantnav Agarwal" userId="f72fc7dd-8531-4ada-987d-e37822beeb7a" providerId="ADAL" clId="{7DDF7143-D7CC-4A82-9E16-244B35D910DF}" dt="2020-08-25T03:55:35.156" v="145" actId="1076"/>
          <ac:spMkLst>
            <pc:docMk/>
            <pc:sldMk cId="697567634" sldId="282"/>
            <ac:spMk id="7" creationId="{D2A8E608-7BC2-4371-A932-B44DD193ADC4}"/>
          </ac:spMkLst>
        </pc:spChg>
        <pc:spChg chg="add del">
          <ac:chgData name="Shantnav Agarwal" userId="f72fc7dd-8531-4ada-987d-e37822beeb7a" providerId="ADAL" clId="{7DDF7143-D7CC-4A82-9E16-244B35D910DF}" dt="2020-08-24T19:10:21.968" v="27"/>
          <ac:spMkLst>
            <pc:docMk/>
            <pc:sldMk cId="697567634" sldId="282"/>
            <ac:spMk id="38" creationId="{8F23F8A3-8FD7-4779-8323-FDC26BE99889}"/>
          </ac:spMkLst>
        </pc:spChg>
        <pc:spChg chg="add del">
          <ac:chgData name="Shantnav Agarwal" userId="f72fc7dd-8531-4ada-987d-e37822beeb7a" providerId="ADAL" clId="{7DDF7143-D7CC-4A82-9E16-244B35D910DF}" dt="2020-08-24T19:10:21.968" v="27"/>
          <ac:spMkLst>
            <pc:docMk/>
            <pc:sldMk cId="697567634" sldId="282"/>
            <ac:spMk id="40" creationId="{F605C4CC-A25C-416F-8333-7CB7DC97D870}"/>
          </ac:spMkLst>
        </pc:spChg>
      </pc:sldChg>
      <pc:sldChg chg="addSp delSp modSp delDesignElem">
        <pc:chgData name="Shantnav Agarwal" userId="f72fc7dd-8531-4ada-987d-e37822beeb7a" providerId="ADAL" clId="{7DDF7143-D7CC-4A82-9E16-244B35D910DF}" dt="2020-08-25T04:43:17.451" v="332" actId="20577"/>
        <pc:sldMkLst>
          <pc:docMk/>
          <pc:sldMk cId="918960342" sldId="288"/>
        </pc:sldMkLst>
        <pc:spChg chg="mod">
          <ac:chgData name="Shantnav Agarwal" userId="f72fc7dd-8531-4ada-987d-e37822beeb7a" providerId="ADAL" clId="{7DDF7143-D7CC-4A82-9E16-244B35D910DF}" dt="2020-08-25T04:43:17.451" v="332" actId="20577"/>
          <ac:spMkLst>
            <pc:docMk/>
            <pc:sldMk cId="918960342" sldId="288"/>
            <ac:spMk id="2" creationId="{FD376A71-FE41-45A1-9337-59AEBAAD5BEF}"/>
          </ac:spMkLst>
        </pc:spChg>
        <pc:spChg chg="add del">
          <ac:chgData name="Shantnav Agarwal" userId="f72fc7dd-8531-4ada-987d-e37822beeb7a" providerId="ADAL" clId="{7DDF7143-D7CC-4A82-9E16-244B35D910DF}" dt="2020-08-24T19:10:21.968" v="27"/>
          <ac:spMkLst>
            <pc:docMk/>
            <pc:sldMk cId="918960342" sldId="288"/>
            <ac:spMk id="9" creationId="{37E32B78-23DD-4E77-8B9C-7779E3BF20C2}"/>
          </ac:spMkLst>
        </pc:spChg>
        <pc:spChg chg="add">
          <ac:chgData name="Shantnav Agarwal" userId="f72fc7dd-8531-4ada-987d-e37822beeb7a" providerId="ADAL" clId="{7DDF7143-D7CC-4A82-9E16-244B35D910DF}" dt="2020-08-25T04:42:40.204" v="314" actId="26606"/>
          <ac:spMkLst>
            <pc:docMk/>
            <pc:sldMk cId="918960342" sldId="288"/>
            <ac:spMk id="10" creationId="{46C2E80F-49A6-4372-B103-219D417A55ED}"/>
          </ac:spMkLst>
        </pc:spChg>
        <pc:graphicFrameChg chg="mod modGraphic">
          <ac:chgData name="Shantnav Agarwal" userId="f72fc7dd-8531-4ada-987d-e37822beeb7a" providerId="ADAL" clId="{7DDF7143-D7CC-4A82-9E16-244B35D910DF}" dt="2020-08-25T04:43:06.466" v="324"/>
          <ac:graphicFrameMkLst>
            <pc:docMk/>
            <pc:sldMk cId="918960342" sldId="288"/>
            <ac:graphicFrameMk id="5" creationId="{674F296E-5A42-46D0-ABE6-5695F37BD75B}"/>
          </ac:graphicFrameMkLst>
        </pc:graphicFrameChg>
      </pc:sldChg>
      <pc:sldChg chg="addSp delSp del delDesignElem">
        <pc:chgData name="Shantnav Agarwal" userId="f72fc7dd-8531-4ada-987d-e37822beeb7a" providerId="ADAL" clId="{7DDF7143-D7CC-4A82-9E16-244B35D910DF}" dt="2020-08-25T04:26:50.259" v="148" actId="2696"/>
        <pc:sldMkLst>
          <pc:docMk/>
          <pc:sldMk cId="232363644" sldId="289"/>
        </pc:sldMkLst>
        <pc:spChg chg="add del">
          <ac:chgData name="Shantnav Agarwal" userId="f72fc7dd-8531-4ada-987d-e37822beeb7a" providerId="ADAL" clId="{7DDF7143-D7CC-4A82-9E16-244B35D910DF}" dt="2020-08-24T19:10:21.968" v="27"/>
          <ac:spMkLst>
            <pc:docMk/>
            <pc:sldMk cId="232363644" sldId="289"/>
            <ac:spMk id="16" creationId="{F0BC1D9E-4401-4EC0-88FD-ED103CB570EA}"/>
          </ac:spMkLst>
        </pc:spChg>
        <pc:spChg chg="add del">
          <ac:chgData name="Shantnav Agarwal" userId="f72fc7dd-8531-4ada-987d-e37822beeb7a" providerId="ADAL" clId="{7DDF7143-D7CC-4A82-9E16-244B35D910DF}" dt="2020-08-24T19:10:21.968" v="27"/>
          <ac:spMkLst>
            <pc:docMk/>
            <pc:sldMk cId="232363644" sldId="289"/>
            <ac:spMk id="17" creationId="{6200B311-3585-4069-AAC6-CD443FA5B8AD}"/>
          </ac:spMkLst>
        </pc:spChg>
        <pc:spChg chg="add del">
          <ac:chgData name="Shantnav Agarwal" userId="f72fc7dd-8531-4ada-987d-e37822beeb7a" providerId="ADAL" clId="{7DDF7143-D7CC-4A82-9E16-244B35D910DF}" dt="2020-08-24T19:10:21.968" v="27"/>
          <ac:spMkLst>
            <pc:docMk/>
            <pc:sldMk cId="232363644" sldId="289"/>
            <ac:spMk id="18" creationId="{B0AAF7C9-094E-400C-A428-F6C2262F6527}"/>
          </ac:spMkLst>
        </pc:spChg>
      </pc:sldChg>
      <pc:sldChg chg="del">
        <pc:chgData name="Shantnav Agarwal" userId="f72fc7dd-8531-4ada-987d-e37822beeb7a" providerId="ADAL" clId="{7DDF7143-D7CC-4A82-9E16-244B35D910DF}" dt="2020-08-25T03:51:58.317" v="137" actId="2696"/>
        <pc:sldMkLst>
          <pc:docMk/>
          <pc:sldMk cId="1125937336" sldId="290"/>
        </pc:sldMkLst>
      </pc:sldChg>
      <pc:sldChg chg="modSp">
        <pc:chgData name="Shantnav Agarwal" userId="f72fc7dd-8531-4ada-987d-e37822beeb7a" providerId="ADAL" clId="{7DDF7143-D7CC-4A82-9E16-244B35D910DF}" dt="2020-08-25T04:58:03.526" v="522" actId="207"/>
        <pc:sldMkLst>
          <pc:docMk/>
          <pc:sldMk cId="3787188629" sldId="291"/>
        </pc:sldMkLst>
        <pc:spChg chg="mod">
          <ac:chgData name="Shantnav Agarwal" userId="f72fc7dd-8531-4ada-987d-e37822beeb7a" providerId="ADAL" clId="{7DDF7143-D7CC-4A82-9E16-244B35D910DF}" dt="2020-08-25T04:44:18.176" v="347" actId="20577"/>
          <ac:spMkLst>
            <pc:docMk/>
            <pc:sldMk cId="3787188629" sldId="291"/>
            <ac:spMk id="2" creationId="{547A2B62-3A07-4C66-8DFA-0928D35B06C5}"/>
          </ac:spMkLst>
        </pc:spChg>
        <pc:spChg chg="mod">
          <ac:chgData name="Shantnav Agarwal" userId="f72fc7dd-8531-4ada-987d-e37822beeb7a" providerId="ADAL" clId="{7DDF7143-D7CC-4A82-9E16-244B35D910DF}" dt="2020-08-25T04:58:03.526" v="522" actId="207"/>
          <ac:spMkLst>
            <pc:docMk/>
            <pc:sldMk cId="3787188629" sldId="291"/>
            <ac:spMk id="3" creationId="{0D198FCA-4467-4C0F-95BD-2707839D386E}"/>
          </ac:spMkLst>
        </pc:spChg>
      </pc:sldChg>
      <pc:sldChg chg="addSp delSp modSp mod setBg">
        <pc:chgData name="Shantnav Agarwal" userId="f72fc7dd-8531-4ada-987d-e37822beeb7a" providerId="ADAL" clId="{7DDF7143-D7CC-4A82-9E16-244B35D910DF}" dt="2020-08-25T04:42:28.016" v="313" actId="26606"/>
        <pc:sldMkLst>
          <pc:docMk/>
          <pc:sldMk cId="4258322902" sldId="293"/>
        </pc:sldMkLst>
        <pc:spChg chg="mod">
          <ac:chgData name="Shantnav Agarwal" userId="f72fc7dd-8531-4ada-987d-e37822beeb7a" providerId="ADAL" clId="{7DDF7143-D7CC-4A82-9E16-244B35D910DF}" dt="2020-08-25T04:42:28.016" v="313" actId="26606"/>
          <ac:spMkLst>
            <pc:docMk/>
            <pc:sldMk cId="4258322902" sldId="293"/>
            <ac:spMk id="2" creationId="{806DE507-F38B-4275-9442-0EF8170F31D6}"/>
          </ac:spMkLst>
        </pc:spChg>
        <pc:spChg chg="del mod">
          <ac:chgData name="Shantnav Agarwal" userId="f72fc7dd-8531-4ada-987d-e37822beeb7a" providerId="ADAL" clId="{7DDF7143-D7CC-4A82-9E16-244B35D910DF}" dt="2020-08-25T04:42:28.016" v="313" actId="26606"/>
          <ac:spMkLst>
            <pc:docMk/>
            <pc:sldMk cId="4258322902" sldId="293"/>
            <ac:spMk id="3" creationId="{0EDB89F1-BDA6-48C7-8264-BA11DA3C915C}"/>
          </ac:spMkLst>
        </pc:spChg>
        <pc:spChg chg="add">
          <ac:chgData name="Shantnav Agarwal" userId="f72fc7dd-8531-4ada-987d-e37822beeb7a" providerId="ADAL" clId="{7DDF7143-D7CC-4A82-9E16-244B35D910DF}" dt="2020-08-25T04:42:28.016" v="313" actId="26606"/>
          <ac:spMkLst>
            <pc:docMk/>
            <pc:sldMk cId="4258322902" sldId="293"/>
            <ac:spMk id="9" creationId="{42285737-90EE-47DC-AC80-8AE156B11969}"/>
          </ac:spMkLst>
        </pc:spChg>
        <pc:grpChg chg="add">
          <ac:chgData name="Shantnav Agarwal" userId="f72fc7dd-8531-4ada-987d-e37822beeb7a" providerId="ADAL" clId="{7DDF7143-D7CC-4A82-9E16-244B35D910DF}" dt="2020-08-25T04:42:28.016" v="313" actId="26606"/>
          <ac:grpSpMkLst>
            <pc:docMk/>
            <pc:sldMk cId="4258322902" sldId="293"/>
            <ac:grpSpMk id="11" creationId="{B57BDC17-F1B3-455F-BBF1-680AA1F25C06}"/>
          </ac:grpSpMkLst>
        </pc:grpChg>
        <pc:graphicFrameChg chg="add">
          <ac:chgData name="Shantnav Agarwal" userId="f72fc7dd-8531-4ada-987d-e37822beeb7a" providerId="ADAL" clId="{7DDF7143-D7CC-4A82-9E16-244B35D910DF}" dt="2020-08-25T04:42:28.016" v="313" actId="26606"/>
          <ac:graphicFrameMkLst>
            <pc:docMk/>
            <pc:sldMk cId="4258322902" sldId="293"/>
            <ac:graphicFrameMk id="5" creationId="{1A2A21D8-528C-4189-BDE8-261A623C5E53}"/>
          </ac:graphicFrameMkLst>
        </pc:graphicFrameChg>
      </pc:sldChg>
      <pc:sldChg chg="addSp delSp modSp delDesignElem">
        <pc:chgData name="Shantnav Agarwal" userId="f72fc7dd-8531-4ada-987d-e37822beeb7a" providerId="ADAL" clId="{7DDF7143-D7CC-4A82-9E16-244B35D910DF}" dt="2020-08-25T05:46:00.022" v="603" actId="1076"/>
        <pc:sldMkLst>
          <pc:docMk/>
          <pc:sldMk cId="421550480" sldId="294"/>
        </pc:sldMkLst>
        <pc:spChg chg="add del">
          <ac:chgData name="Shantnav Agarwal" userId="f72fc7dd-8531-4ada-987d-e37822beeb7a" providerId="ADAL" clId="{7DDF7143-D7CC-4A82-9E16-244B35D910DF}" dt="2020-08-24T19:10:21.968" v="27"/>
          <ac:spMkLst>
            <pc:docMk/>
            <pc:sldMk cId="421550480" sldId="294"/>
            <ac:spMk id="23" creationId="{EE1FC7B4-E4A7-4452-B413-1A623E3A7230}"/>
          </ac:spMkLst>
        </pc:spChg>
        <pc:spChg chg="add del">
          <ac:chgData name="Shantnav Agarwal" userId="f72fc7dd-8531-4ada-987d-e37822beeb7a" providerId="ADAL" clId="{7DDF7143-D7CC-4A82-9E16-244B35D910DF}" dt="2020-08-24T19:10:21.968" v="27"/>
          <ac:spMkLst>
            <pc:docMk/>
            <pc:sldMk cId="421550480" sldId="294"/>
            <ac:spMk id="24" creationId="{E0709AF0-24F0-4486-B189-BE6386BDB198}"/>
          </ac:spMkLst>
        </pc:spChg>
        <pc:spChg chg="add del">
          <ac:chgData name="Shantnav Agarwal" userId="f72fc7dd-8531-4ada-987d-e37822beeb7a" providerId="ADAL" clId="{7DDF7143-D7CC-4A82-9E16-244B35D910DF}" dt="2020-08-24T19:10:21.968" v="27"/>
          <ac:spMkLst>
            <pc:docMk/>
            <pc:sldMk cId="421550480" sldId="294"/>
            <ac:spMk id="25" creationId="{FBE3B62F-5853-4A3C-B050-6186351A7176}"/>
          </ac:spMkLst>
        </pc:spChg>
        <pc:picChg chg="add mod">
          <ac:chgData name="Shantnav Agarwal" userId="f72fc7dd-8531-4ada-987d-e37822beeb7a" providerId="ADAL" clId="{7DDF7143-D7CC-4A82-9E16-244B35D910DF}" dt="2020-08-25T05:46:00.022" v="603" actId="1076"/>
          <ac:picMkLst>
            <pc:docMk/>
            <pc:sldMk cId="421550480" sldId="294"/>
            <ac:picMk id="7" creationId="{745BBE2C-BE64-4D4F-B847-041B78D6540C}"/>
          </ac:picMkLst>
        </pc:picChg>
      </pc:sldChg>
      <pc:sldChg chg="del modTransition">
        <pc:chgData name="Shantnav Agarwal" userId="f72fc7dd-8531-4ada-987d-e37822beeb7a" providerId="ADAL" clId="{7DDF7143-D7CC-4A82-9E16-244B35D910DF}" dt="2020-08-25T03:52:16.026" v="138" actId="2696"/>
        <pc:sldMkLst>
          <pc:docMk/>
          <pc:sldMk cId="122056557" sldId="296"/>
        </pc:sldMkLst>
      </pc:sldChg>
      <pc:sldChg chg="addSp delSp delDesignElem">
        <pc:chgData name="Shantnav Agarwal" userId="f72fc7dd-8531-4ada-987d-e37822beeb7a" providerId="ADAL" clId="{7DDF7143-D7CC-4A82-9E16-244B35D910DF}" dt="2020-08-24T19:10:21.968" v="27"/>
        <pc:sldMkLst>
          <pc:docMk/>
          <pc:sldMk cId="439273020" sldId="297"/>
        </pc:sldMkLst>
        <pc:spChg chg="add del">
          <ac:chgData name="Shantnav Agarwal" userId="f72fc7dd-8531-4ada-987d-e37822beeb7a" providerId="ADAL" clId="{7DDF7143-D7CC-4A82-9E16-244B35D910DF}" dt="2020-08-24T19:10:21.968" v="27"/>
          <ac:spMkLst>
            <pc:docMk/>
            <pc:sldMk cId="439273020" sldId="297"/>
            <ac:spMk id="20" creationId="{42A5316D-ED2F-4F89-B4B4-8D9240B1A348}"/>
          </ac:spMkLst>
        </pc:spChg>
      </pc:sldChg>
      <pc:sldChg chg="addSp delSp modSp add">
        <pc:chgData name="Shantnav Agarwal" userId="f72fc7dd-8531-4ada-987d-e37822beeb7a" providerId="ADAL" clId="{7DDF7143-D7CC-4A82-9E16-244B35D910DF}" dt="2020-08-24T19:19:54.283" v="128" actId="14100"/>
        <pc:sldMkLst>
          <pc:docMk/>
          <pc:sldMk cId="3170581581" sldId="298"/>
        </pc:sldMkLst>
        <pc:spChg chg="del">
          <ac:chgData name="Shantnav Agarwal" userId="f72fc7dd-8531-4ada-987d-e37822beeb7a" providerId="ADAL" clId="{7DDF7143-D7CC-4A82-9E16-244B35D910DF}" dt="2020-08-24T19:18:10.273" v="108" actId="478"/>
          <ac:spMkLst>
            <pc:docMk/>
            <pc:sldMk cId="3170581581" sldId="298"/>
            <ac:spMk id="6" creationId="{3B2520A9-01B0-4B4F-AF17-EE3F6DF798CD}"/>
          </ac:spMkLst>
        </pc:spChg>
        <pc:spChg chg="del">
          <ac:chgData name="Shantnav Agarwal" userId="f72fc7dd-8531-4ada-987d-e37822beeb7a" providerId="ADAL" clId="{7DDF7143-D7CC-4A82-9E16-244B35D910DF}" dt="2020-08-24T19:13:40.117" v="48" actId="478"/>
          <ac:spMkLst>
            <pc:docMk/>
            <pc:sldMk cId="3170581581" sldId="298"/>
            <ac:spMk id="38" creationId="{3C589330-7EA2-44DC-A4C0-D0D67B1BE863}"/>
          </ac:spMkLst>
        </pc:spChg>
        <pc:spChg chg="del">
          <ac:chgData name="Shantnav Agarwal" userId="f72fc7dd-8531-4ada-987d-e37822beeb7a" providerId="ADAL" clId="{7DDF7143-D7CC-4A82-9E16-244B35D910DF}" dt="2020-08-24T19:13:37.723" v="47" actId="478"/>
          <ac:spMkLst>
            <pc:docMk/>
            <pc:sldMk cId="3170581581" sldId="298"/>
            <ac:spMk id="59" creationId="{2F61FCEA-0C82-4A96-BBE6-C9DA87EE90FC}"/>
          </ac:spMkLst>
        </pc:spChg>
        <pc:spChg chg="add mod">
          <ac:chgData name="Shantnav Agarwal" userId="f72fc7dd-8531-4ada-987d-e37822beeb7a" providerId="ADAL" clId="{7DDF7143-D7CC-4A82-9E16-244B35D910DF}" dt="2020-08-24T19:18:57.372" v="116" actId="1076"/>
          <ac:spMkLst>
            <pc:docMk/>
            <pc:sldMk cId="3170581581" sldId="298"/>
            <ac:spMk id="61" creationId="{0EBCD6B1-3383-4006-849D-1A25C0068916}"/>
          </ac:spMkLst>
        </pc:spChg>
        <pc:grpChg chg="del">
          <ac:chgData name="Shantnav Agarwal" userId="f72fc7dd-8531-4ada-987d-e37822beeb7a" providerId="ADAL" clId="{7DDF7143-D7CC-4A82-9E16-244B35D910DF}" dt="2020-08-24T19:13:22.621" v="42" actId="478"/>
          <ac:grpSpMkLst>
            <pc:docMk/>
            <pc:sldMk cId="3170581581" sldId="298"/>
            <ac:grpSpMk id="19" creationId="{9D4AE748-9D8B-45DA-B647-9341A5EAF2F7}"/>
          </ac:grpSpMkLst>
        </pc:grpChg>
        <pc:grpChg chg="add mod">
          <ac:chgData name="Shantnav Agarwal" userId="f72fc7dd-8531-4ada-987d-e37822beeb7a" providerId="ADAL" clId="{7DDF7143-D7CC-4A82-9E16-244B35D910DF}" dt="2020-08-24T19:19:44.885" v="126" actId="1076"/>
          <ac:grpSpMkLst>
            <pc:docMk/>
            <pc:sldMk cId="3170581581" sldId="298"/>
            <ac:grpSpMk id="55" creationId="{2C66D4D1-EEA7-400C-B1DF-2EADB7CD21F2}"/>
          </ac:grpSpMkLst>
        </pc:grpChg>
        <pc:picChg chg="del">
          <ac:chgData name="Shantnav Agarwal" userId="f72fc7dd-8531-4ada-987d-e37822beeb7a" providerId="ADAL" clId="{7DDF7143-D7CC-4A82-9E16-244B35D910DF}" dt="2020-08-24T19:13:34.267" v="46" actId="478"/>
          <ac:picMkLst>
            <pc:docMk/>
            <pc:sldMk cId="3170581581" sldId="298"/>
            <ac:picMk id="2" creationId="{206A5A2D-29C3-40C6-B5ED-B6BC534763E1}"/>
          </ac:picMkLst>
        </pc:picChg>
        <pc:picChg chg="mod">
          <ac:chgData name="Shantnav Agarwal" userId="f72fc7dd-8531-4ada-987d-e37822beeb7a" providerId="ADAL" clId="{7DDF7143-D7CC-4A82-9E16-244B35D910DF}" dt="2020-08-24T19:13:07.147" v="41" actId="14100"/>
          <ac:picMkLst>
            <pc:docMk/>
            <pc:sldMk cId="3170581581" sldId="298"/>
            <ac:picMk id="3" creationId="{5970B67A-B747-4292-BE1E-911ACE6EA4AC}"/>
          </ac:picMkLst>
        </pc:picChg>
        <pc:picChg chg="del">
          <ac:chgData name="Shantnav Agarwal" userId="f72fc7dd-8531-4ada-987d-e37822beeb7a" providerId="ADAL" clId="{7DDF7143-D7CC-4A82-9E16-244B35D910DF}" dt="2020-08-24T19:13:31.573" v="45" actId="478"/>
          <ac:picMkLst>
            <pc:docMk/>
            <pc:sldMk cId="3170581581" sldId="298"/>
            <ac:picMk id="4" creationId="{A530599D-3E08-42B6-9308-90B480B91B9D}"/>
          </ac:picMkLst>
        </pc:picChg>
        <pc:picChg chg="mod">
          <ac:chgData name="Shantnav Agarwal" userId="f72fc7dd-8531-4ada-987d-e37822beeb7a" providerId="ADAL" clId="{7DDF7143-D7CC-4A82-9E16-244B35D910DF}" dt="2020-08-24T19:18:07.999" v="107" actId="1076"/>
          <ac:picMkLst>
            <pc:docMk/>
            <pc:sldMk cId="3170581581" sldId="298"/>
            <ac:picMk id="5" creationId="{4ED8643D-4C64-4BCA-A9DD-91CABCFD189A}"/>
          </ac:picMkLst>
        </pc:picChg>
        <pc:picChg chg="mod">
          <ac:chgData name="Shantnav Agarwal" userId="f72fc7dd-8531-4ada-987d-e37822beeb7a" providerId="ADAL" clId="{7DDF7143-D7CC-4A82-9E16-244B35D910DF}" dt="2020-08-24T19:17:51.513" v="103" actId="1076"/>
          <ac:picMkLst>
            <pc:docMk/>
            <pc:sldMk cId="3170581581" sldId="298"/>
            <ac:picMk id="12" creationId="{5BDECE1E-71C2-4DBB-9356-8372E2F9C444}"/>
          </ac:picMkLst>
        </pc:picChg>
        <pc:picChg chg="add del mod">
          <ac:chgData name="Shantnav Agarwal" userId="f72fc7dd-8531-4ada-987d-e37822beeb7a" providerId="ADAL" clId="{7DDF7143-D7CC-4A82-9E16-244B35D910DF}" dt="2020-08-24T19:17:15.647" v="95"/>
          <ac:picMkLst>
            <pc:docMk/>
            <pc:sldMk cId="3170581581" sldId="298"/>
            <ac:picMk id="25" creationId="{F495222C-6DED-48C3-990F-6CC0D5D17638}"/>
          </ac:picMkLst>
        </pc:picChg>
        <pc:picChg chg="del">
          <ac:chgData name="Shantnav Agarwal" userId="f72fc7dd-8531-4ada-987d-e37822beeb7a" providerId="ADAL" clId="{7DDF7143-D7CC-4A82-9E16-244B35D910DF}" dt="2020-08-24T19:13:42.484" v="49" actId="478"/>
          <ac:picMkLst>
            <pc:docMk/>
            <pc:sldMk cId="3170581581" sldId="298"/>
            <ac:picMk id="37" creationId="{0018E3CF-B079-400F-841A-CFD746A75E22}"/>
          </ac:picMkLst>
        </pc:picChg>
        <pc:picChg chg="add mod">
          <ac:chgData name="Shantnav Agarwal" userId="f72fc7dd-8531-4ada-987d-e37822beeb7a" providerId="ADAL" clId="{7DDF7143-D7CC-4A82-9E16-244B35D910DF}" dt="2020-08-24T19:17:53.162" v="104" actId="1076"/>
          <ac:picMkLst>
            <pc:docMk/>
            <pc:sldMk cId="3170581581" sldId="298"/>
            <ac:picMk id="50" creationId="{F3DB64F8-0820-44F2-8CD9-9144102358FC}"/>
          </ac:picMkLst>
        </pc:picChg>
        <pc:picChg chg="add mod">
          <ac:chgData name="Shantnav Agarwal" userId="f72fc7dd-8531-4ada-987d-e37822beeb7a" providerId="ADAL" clId="{7DDF7143-D7CC-4A82-9E16-244B35D910DF}" dt="2020-08-24T19:18:39.238" v="113" actId="1076"/>
          <ac:picMkLst>
            <pc:docMk/>
            <pc:sldMk cId="3170581581" sldId="298"/>
            <ac:picMk id="60" creationId="{EF0FA45A-774D-4E90-B7DD-8838D4D294C2}"/>
          </ac:picMkLst>
        </pc:picChg>
        <pc:cxnChg chg="del">
          <ac:chgData name="Shantnav Agarwal" userId="f72fc7dd-8531-4ada-987d-e37822beeb7a" providerId="ADAL" clId="{7DDF7143-D7CC-4A82-9E16-244B35D910DF}" dt="2020-08-24T19:13:44.812" v="50" actId="478"/>
          <ac:cxnSpMkLst>
            <pc:docMk/>
            <pc:sldMk cId="3170581581" sldId="298"/>
            <ac:cxnSpMk id="8" creationId="{219A5017-DE10-46D0-8262-F84080C1A662}"/>
          </ac:cxnSpMkLst>
        </pc:cxnChg>
        <pc:cxnChg chg="del mod">
          <ac:chgData name="Shantnav Agarwal" userId="f72fc7dd-8531-4ada-987d-e37822beeb7a" providerId="ADAL" clId="{7DDF7143-D7CC-4A82-9E16-244B35D910DF}" dt="2020-08-24T19:15:50.208" v="80" actId="478"/>
          <ac:cxnSpMkLst>
            <pc:docMk/>
            <pc:sldMk cId="3170581581" sldId="298"/>
            <ac:cxnSpMk id="10" creationId="{EB8AE18E-F0FB-4D54-98D2-DE9ECD5574BF}"/>
          </ac:cxnSpMkLst>
        </pc:cxnChg>
        <pc:cxnChg chg="mod">
          <ac:chgData name="Shantnav Agarwal" userId="f72fc7dd-8531-4ada-987d-e37822beeb7a" providerId="ADAL" clId="{7DDF7143-D7CC-4A82-9E16-244B35D910DF}" dt="2020-08-24T19:18:03.464" v="106" actId="14100"/>
          <ac:cxnSpMkLst>
            <pc:docMk/>
            <pc:sldMk cId="3170581581" sldId="298"/>
            <ac:cxnSpMk id="14" creationId="{5E452494-1178-4254-8522-F93369D770D3}"/>
          </ac:cxnSpMkLst>
        </pc:cxnChg>
        <pc:cxnChg chg="add del mod">
          <ac:chgData name="Shantnav Agarwal" userId="f72fc7dd-8531-4ada-987d-e37822beeb7a" providerId="ADAL" clId="{7DDF7143-D7CC-4A82-9E16-244B35D910DF}" dt="2020-08-24T19:17:15.647" v="95"/>
          <ac:cxnSpMkLst>
            <pc:docMk/>
            <pc:sldMk cId="3170581581" sldId="298"/>
            <ac:cxnSpMk id="24" creationId="{6EA5EF31-8491-466F-954E-964AFE112607}"/>
          </ac:cxnSpMkLst>
        </pc:cxnChg>
        <pc:cxnChg chg="del">
          <ac:chgData name="Shantnav Agarwal" userId="f72fc7dd-8531-4ada-987d-e37822beeb7a" providerId="ADAL" clId="{7DDF7143-D7CC-4A82-9E16-244B35D910DF}" dt="2020-08-24T19:13:29.196" v="44" actId="478"/>
          <ac:cxnSpMkLst>
            <pc:docMk/>
            <pc:sldMk cId="3170581581" sldId="298"/>
            <ac:cxnSpMk id="27" creationId="{35AE6572-6B38-4258-986E-D51B332C7856}"/>
          </ac:cxnSpMkLst>
        </pc:cxnChg>
        <pc:cxnChg chg="del">
          <ac:chgData name="Shantnav Agarwal" userId="f72fc7dd-8531-4ada-987d-e37822beeb7a" providerId="ADAL" clId="{7DDF7143-D7CC-4A82-9E16-244B35D910DF}" dt="2020-08-24T19:13:26.113" v="43" actId="478"/>
          <ac:cxnSpMkLst>
            <pc:docMk/>
            <pc:sldMk cId="3170581581" sldId="298"/>
            <ac:cxnSpMk id="29" creationId="{8AE14B1F-B73C-436C-84A3-9F112D7A977F}"/>
          </ac:cxnSpMkLst>
        </pc:cxnChg>
        <pc:cxnChg chg="add mod">
          <ac:chgData name="Shantnav Agarwal" userId="f72fc7dd-8531-4ada-987d-e37822beeb7a" providerId="ADAL" clId="{7DDF7143-D7CC-4A82-9E16-244B35D910DF}" dt="2020-08-24T19:17:27.202" v="99" actId="14100"/>
          <ac:cxnSpMkLst>
            <pc:docMk/>
            <pc:sldMk cId="3170581581" sldId="298"/>
            <ac:cxnSpMk id="34" creationId="{C8AE23C5-4508-4DEE-B95A-224321BFF251}"/>
          </ac:cxnSpMkLst>
        </pc:cxnChg>
        <pc:cxnChg chg="add mod">
          <ac:chgData name="Shantnav Agarwal" userId="f72fc7dd-8531-4ada-987d-e37822beeb7a" providerId="ADAL" clId="{7DDF7143-D7CC-4A82-9E16-244B35D910DF}" dt="2020-08-24T19:17:58.253" v="105" actId="1076"/>
          <ac:cxnSpMkLst>
            <pc:docMk/>
            <pc:sldMk cId="3170581581" sldId="298"/>
            <ac:cxnSpMk id="49" creationId="{DBD9716C-77F1-4883-B5AB-A6C15AF0655A}"/>
          </ac:cxnSpMkLst>
        </pc:cxnChg>
        <pc:cxnChg chg="add mod">
          <ac:chgData name="Shantnav Agarwal" userId="f72fc7dd-8531-4ada-987d-e37822beeb7a" providerId="ADAL" clId="{7DDF7143-D7CC-4A82-9E16-244B35D910DF}" dt="2020-08-24T19:18:49.218" v="115" actId="14100"/>
          <ac:cxnSpMkLst>
            <pc:docMk/>
            <pc:sldMk cId="3170581581" sldId="298"/>
            <ac:cxnSpMk id="53" creationId="{2F5642CC-3E93-48C1-AD9E-E9F7FF624D0D}"/>
          </ac:cxnSpMkLst>
        </pc:cxnChg>
        <pc:cxnChg chg="add mod">
          <ac:chgData name="Shantnav Agarwal" userId="f72fc7dd-8531-4ada-987d-e37822beeb7a" providerId="ADAL" clId="{7DDF7143-D7CC-4A82-9E16-244B35D910DF}" dt="2020-08-24T19:19:54.283" v="128" actId="14100"/>
          <ac:cxnSpMkLst>
            <pc:docMk/>
            <pc:sldMk cId="3170581581" sldId="298"/>
            <ac:cxnSpMk id="58" creationId="{7F1966C7-F00E-4883-BE65-798D89451027}"/>
          </ac:cxnSpMkLst>
        </pc:cxnChg>
      </pc:sldChg>
      <pc:sldChg chg="modSp">
        <pc:chgData name="Shantnav Agarwal" userId="f72fc7dd-8531-4ada-987d-e37822beeb7a" providerId="ADAL" clId="{7DDF7143-D7CC-4A82-9E16-244B35D910DF}" dt="2020-08-25T03:53:55.741" v="142" actId="1076"/>
        <pc:sldMkLst>
          <pc:docMk/>
          <pc:sldMk cId="3281299232" sldId="303"/>
        </pc:sldMkLst>
        <pc:picChg chg="mod">
          <ac:chgData name="Shantnav Agarwal" userId="f72fc7dd-8531-4ada-987d-e37822beeb7a" providerId="ADAL" clId="{7DDF7143-D7CC-4A82-9E16-244B35D910DF}" dt="2020-08-25T03:53:55.741" v="142" actId="1076"/>
          <ac:picMkLst>
            <pc:docMk/>
            <pc:sldMk cId="3281299232" sldId="303"/>
            <ac:picMk id="2" creationId="{02AA7566-36DB-D746-AA01-263BF2FA4C68}"/>
          </ac:picMkLst>
        </pc:picChg>
      </pc:sldChg>
      <pc:sldChg chg="addSp modSp add modNotesTx">
        <pc:chgData name="Shantnav Agarwal" userId="f72fc7dd-8531-4ada-987d-e37822beeb7a" providerId="ADAL" clId="{7DDF7143-D7CC-4A82-9E16-244B35D910DF}" dt="2020-08-25T05:45:43.199" v="601" actId="1076"/>
        <pc:sldMkLst>
          <pc:docMk/>
          <pc:sldMk cId="3254234282" sldId="305"/>
        </pc:sldMkLst>
        <pc:picChg chg="add mod">
          <ac:chgData name="Shantnav Agarwal" userId="f72fc7dd-8531-4ada-987d-e37822beeb7a" providerId="ADAL" clId="{7DDF7143-D7CC-4A82-9E16-244B35D910DF}" dt="2020-08-25T05:45:43.199" v="601" actId="1076"/>
          <ac:picMkLst>
            <pc:docMk/>
            <pc:sldMk cId="3254234282" sldId="305"/>
            <ac:picMk id="4" creationId="{E8543C8D-31B9-4F47-B442-C771DC31099F}"/>
          </ac:picMkLst>
        </pc:picChg>
      </pc:sldChg>
      <pc:sldChg chg="addSp delSp modSp add modAnim">
        <pc:chgData name="Shantnav Agarwal" userId="f72fc7dd-8531-4ada-987d-e37822beeb7a" providerId="ADAL" clId="{7DDF7143-D7CC-4A82-9E16-244B35D910DF}" dt="2020-08-25T04:55:03.056" v="442" actId="20577"/>
        <pc:sldMkLst>
          <pc:docMk/>
          <pc:sldMk cId="2463913430" sldId="306"/>
        </pc:sldMkLst>
        <pc:spChg chg="mod">
          <ac:chgData name="Shantnav Agarwal" userId="f72fc7dd-8531-4ada-987d-e37822beeb7a" providerId="ADAL" clId="{7DDF7143-D7CC-4A82-9E16-244B35D910DF}" dt="2020-08-25T04:55:03.056" v="442" actId="20577"/>
          <ac:spMkLst>
            <pc:docMk/>
            <pc:sldMk cId="2463913430" sldId="306"/>
            <ac:spMk id="2" creationId="{C3463CA8-F82F-439A-9BBF-E9C1FC75C036}"/>
          </ac:spMkLst>
        </pc:spChg>
        <pc:spChg chg="del">
          <ac:chgData name="Shantnav Agarwal" userId="f72fc7dd-8531-4ada-987d-e37822beeb7a" providerId="ADAL" clId="{7DDF7143-D7CC-4A82-9E16-244B35D910DF}" dt="2020-08-25T04:53:14.425" v="350"/>
          <ac:spMkLst>
            <pc:docMk/>
            <pc:sldMk cId="2463913430" sldId="306"/>
            <ac:spMk id="3" creationId="{7A4D68A0-DF2A-47BF-B74B-D8B2F1DCBAEF}"/>
          </ac:spMkLst>
        </pc:spChg>
        <pc:picChg chg="add mod">
          <ac:chgData name="Shantnav Agarwal" userId="f72fc7dd-8531-4ada-987d-e37822beeb7a" providerId="ADAL" clId="{7DDF7143-D7CC-4A82-9E16-244B35D910DF}" dt="2020-08-25T04:53:14.425" v="350"/>
          <ac:picMkLst>
            <pc:docMk/>
            <pc:sldMk cId="2463913430" sldId="306"/>
            <ac:picMk id="4" creationId="{7CD731F1-D8DC-4D57-A3B9-D19D6E6EBFBF}"/>
          </ac:picMkLst>
        </pc:picChg>
      </pc:sldChg>
      <pc:sldChg chg="addSp delSp modSp add modAnim">
        <pc:chgData name="Shantnav Agarwal" userId="f72fc7dd-8531-4ada-987d-e37822beeb7a" providerId="ADAL" clId="{7DDF7143-D7CC-4A82-9E16-244B35D910DF}" dt="2020-08-25T04:54:53.003" v="421" actId="20577"/>
        <pc:sldMkLst>
          <pc:docMk/>
          <pc:sldMk cId="3147961880" sldId="307"/>
        </pc:sldMkLst>
        <pc:spChg chg="mod">
          <ac:chgData name="Shantnav Agarwal" userId="f72fc7dd-8531-4ada-987d-e37822beeb7a" providerId="ADAL" clId="{7DDF7143-D7CC-4A82-9E16-244B35D910DF}" dt="2020-08-25T04:54:53.003" v="421" actId="20577"/>
          <ac:spMkLst>
            <pc:docMk/>
            <pc:sldMk cId="3147961880" sldId="307"/>
            <ac:spMk id="2" creationId="{64F8FE9F-0557-4919-82EB-CE2689DF79A6}"/>
          </ac:spMkLst>
        </pc:spChg>
        <pc:spChg chg="del">
          <ac:chgData name="Shantnav Agarwal" userId="f72fc7dd-8531-4ada-987d-e37822beeb7a" providerId="ADAL" clId="{7DDF7143-D7CC-4A82-9E16-244B35D910DF}" dt="2020-08-25T04:53:29.745" v="352"/>
          <ac:spMkLst>
            <pc:docMk/>
            <pc:sldMk cId="3147961880" sldId="307"/>
            <ac:spMk id="3" creationId="{181C2872-8B6D-4A7F-96EB-972FD3B6717F}"/>
          </ac:spMkLst>
        </pc:spChg>
        <pc:picChg chg="add mod">
          <ac:chgData name="Shantnav Agarwal" userId="f72fc7dd-8531-4ada-987d-e37822beeb7a" providerId="ADAL" clId="{7DDF7143-D7CC-4A82-9E16-244B35D910DF}" dt="2020-08-25T04:53:29.745" v="352"/>
          <ac:picMkLst>
            <pc:docMk/>
            <pc:sldMk cId="3147961880" sldId="307"/>
            <ac:picMk id="4" creationId="{2E185700-A0BC-4A87-89E0-AFC6FA51D8B9}"/>
          </ac:picMkLst>
        </pc:picChg>
      </pc:sldChg>
      <pc:sldChg chg="addSp delSp modSp add modAnim">
        <pc:chgData name="Shantnav Agarwal" userId="f72fc7dd-8531-4ada-987d-e37822beeb7a" providerId="ADAL" clId="{7DDF7143-D7CC-4A82-9E16-244B35D910DF}" dt="2020-08-25T04:54:43.664" v="409" actId="20577"/>
        <pc:sldMkLst>
          <pc:docMk/>
          <pc:sldMk cId="1263039847" sldId="308"/>
        </pc:sldMkLst>
        <pc:spChg chg="mod">
          <ac:chgData name="Shantnav Agarwal" userId="f72fc7dd-8531-4ada-987d-e37822beeb7a" providerId="ADAL" clId="{7DDF7143-D7CC-4A82-9E16-244B35D910DF}" dt="2020-08-25T04:54:43.664" v="409" actId="20577"/>
          <ac:spMkLst>
            <pc:docMk/>
            <pc:sldMk cId="1263039847" sldId="308"/>
            <ac:spMk id="2" creationId="{E48FD21B-F14B-49C9-AFDD-A55337C9C226}"/>
          </ac:spMkLst>
        </pc:spChg>
        <pc:spChg chg="del">
          <ac:chgData name="Shantnav Agarwal" userId="f72fc7dd-8531-4ada-987d-e37822beeb7a" providerId="ADAL" clId="{7DDF7143-D7CC-4A82-9E16-244B35D910DF}" dt="2020-08-25T04:53:40.832" v="354"/>
          <ac:spMkLst>
            <pc:docMk/>
            <pc:sldMk cId="1263039847" sldId="308"/>
            <ac:spMk id="3" creationId="{D5A47CC9-E0CC-47F7-8737-6D6D35DEE1AD}"/>
          </ac:spMkLst>
        </pc:spChg>
        <pc:picChg chg="add mod">
          <ac:chgData name="Shantnav Agarwal" userId="f72fc7dd-8531-4ada-987d-e37822beeb7a" providerId="ADAL" clId="{7DDF7143-D7CC-4A82-9E16-244B35D910DF}" dt="2020-08-25T04:53:40.832" v="354"/>
          <ac:picMkLst>
            <pc:docMk/>
            <pc:sldMk cId="1263039847" sldId="308"/>
            <ac:picMk id="4" creationId="{00C9C545-5BA6-4D69-839E-8F0E6688B79D}"/>
          </ac:picMkLst>
        </pc:picChg>
      </pc:sldChg>
      <pc:sldChg chg="addSp delSp modSp add mod setBg modAnim">
        <pc:chgData name="Shantnav Agarwal" userId="f72fc7dd-8531-4ada-987d-e37822beeb7a" providerId="ADAL" clId="{7DDF7143-D7CC-4A82-9E16-244B35D910DF}" dt="2020-08-25T04:54:36.260" v="391" actId="26606"/>
        <pc:sldMkLst>
          <pc:docMk/>
          <pc:sldMk cId="2358017115" sldId="309"/>
        </pc:sldMkLst>
        <pc:spChg chg="mod">
          <ac:chgData name="Shantnav Agarwal" userId="f72fc7dd-8531-4ada-987d-e37822beeb7a" providerId="ADAL" clId="{7DDF7143-D7CC-4A82-9E16-244B35D910DF}" dt="2020-08-25T04:54:36.260" v="391" actId="26606"/>
          <ac:spMkLst>
            <pc:docMk/>
            <pc:sldMk cId="2358017115" sldId="309"/>
            <ac:spMk id="2" creationId="{970F542B-9AA0-4212-B6CE-4D4FA2846127}"/>
          </ac:spMkLst>
        </pc:spChg>
        <pc:spChg chg="del">
          <ac:chgData name="Shantnav Agarwal" userId="f72fc7dd-8531-4ada-987d-e37822beeb7a" providerId="ADAL" clId="{7DDF7143-D7CC-4A82-9E16-244B35D910DF}" dt="2020-08-25T04:53:52.198" v="356"/>
          <ac:spMkLst>
            <pc:docMk/>
            <pc:sldMk cId="2358017115" sldId="309"/>
            <ac:spMk id="3" creationId="{24CDDDEC-57B6-4A1B-A0A7-EE486FFEE8AC}"/>
          </ac:spMkLst>
        </pc:spChg>
        <pc:spChg chg="add del">
          <ac:chgData name="Shantnav Agarwal" userId="f72fc7dd-8531-4ada-987d-e37822beeb7a" providerId="ADAL" clId="{7DDF7143-D7CC-4A82-9E16-244B35D910DF}" dt="2020-08-25T04:54:36.260" v="391" actId="26606"/>
          <ac:spMkLst>
            <pc:docMk/>
            <pc:sldMk cId="2358017115" sldId="309"/>
            <ac:spMk id="9" creationId="{A4AC5506-6312-4701-8D3C-40187889A947}"/>
          </ac:spMkLst>
        </pc:spChg>
        <pc:picChg chg="add mod">
          <ac:chgData name="Shantnav Agarwal" userId="f72fc7dd-8531-4ada-987d-e37822beeb7a" providerId="ADAL" clId="{7DDF7143-D7CC-4A82-9E16-244B35D910DF}" dt="2020-08-25T04:54:36.260" v="391" actId="26606"/>
          <ac:picMkLst>
            <pc:docMk/>
            <pc:sldMk cId="2358017115" sldId="309"/>
            <ac:picMk id="4" creationId="{C6DF229E-C5A0-4C5C-BC9C-55BC5FE86BD8}"/>
          </ac:picMkLst>
        </pc:picChg>
      </pc:sldChg>
    </pc:docChg>
  </pc:docChgLst>
  <pc:docChgLst>
    <pc:chgData name="Neelabh Madan" userId="S::me1180698@iitd.ac.in::f7259198-104f-4892-bb0b-d13aa9ee2584" providerId="AD" clId="Web-{F6EC8295-161A-492C-926A-82CF8A883A3B}"/>
    <pc:docChg chg="modSld">
      <pc:chgData name="Neelabh Madan" userId="S::me1180698@iitd.ac.in::f7259198-104f-4892-bb0b-d13aa9ee2584" providerId="AD" clId="Web-{F6EC8295-161A-492C-926A-82CF8A883A3B}" dt="2020-12-09T11:05:19.411" v="7" actId="20577"/>
      <pc:docMkLst>
        <pc:docMk/>
      </pc:docMkLst>
      <pc:sldChg chg="modSp">
        <pc:chgData name="Neelabh Madan" userId="S::me1180698@iitd.ac.in::f7259198-104f-4892-bb0b-d13aa9ee2584" providerId="AD" clId="Web-{F6EC8295-161A-492C-926A-82CF8A883A3B}" dt="2020-12-09T11:05:19.411" v="6" actId="20577"/>
        <pc:sldMkLst>
          <pc:docMk/>
          <pc:sldMk cId="3254234282" sldId="305"/>
        </pc:sldMkLst>
        <pc:spChg chg="mod">
          <ac:chgData name="Neelabh Madan" userId="S::me1180698@iitd.ac.in::f7259198-104f-4892-bb0b-d13aa9ee2584" providerId="AD" clId="Web-{F6EC8295-161A-492C-926A-82CF8A883A3B}" dt="2020-12-09T11:05:19.411" v="6" actId="20577"/>
          <ac:spMkLst>
            <pc:docMk/>
            <pc:sldMk cId="3254234282" sldId="305"/>
            <ac:spMk id="14" creationId="{EBC919B5-5358-41C1-85B4-7936D3850595}"/>
          </ac:spMkLst>
        </pc:spChg>
      </pc:sldChg>
    </pc:docChg>
  </pc:docChgLst>
  <pc:docChgLst>
    <pc:chgData name="Rohan Yuttham" userId="S::me1170605@iitd.ac.in::ff59ca11-0b60-4ec8-8eac-63badd2be1f0" providerId="AD" clId="Web-{BDFD6AD1-77A3-4530-9063-764C3ADF3924}"/>
    <pc:docChg chg="modSld">
      <pc:chgData name="Rohan Yuttham" userId="S::me1170605@iitd.ac.in::ff59ca11-0b60-4ec8-8eac-63badd2be1f0" providerId="AD" clId="Web-{BDFD6AD1-77A3-4530-9063-764C3ADF3924}" dt="2020-09-03T15:00:18.158" v="30" actId="1076"/>
      <pc:docMkLst>
        <pc:docMk/>
      </pc:docMkLst>
      <pc:sldChg chg="modSp">
        <pc:chgData name="Rohan Yuttham" userId="S::me1170605@iitd.ac.in::ff59ca11-0b60-4ec8-8eac-63badd2be1f0" providerId="AD" clId="Web-{BDFD6AD1-77A3-4530-9063-764C3ADF3924}" dt="2020-09-03T15:00:18.158" v="30" actId="1076"/>
        <pc:sldMkLst>
          <pc:docMk/>
          <pc:sldMk cId="3686975336" sldId="279"/>
        </pc:sldMkLst>
        <pc:picChg chg="mod">
          <ac:chgData name="Rohan Yuttham" userId="S::me1170605@iitd.ac.in::ff59ca11-0b60-4ec8-8eac-63badd2be1f0" providerId="AD" clId="Web-{BDFD6AD1-77A3-4530-9063-764C3ADF3924}" dt="2020-09-03T15:00:18.158" v="30" actId="1076"/>
          <ac:picMkLst>
            <pc:docMk/>
            <pc:sldMk cId="3686975336" sldId="279"/>
            <ac:picMk id="4" creationId="{CCDD949E-A963-40BA-8A36-C604285A70B8}"/>
          </ac:picMkLst>
        </pc:picChg>
      </pc:sldChg>
      <pc:sldChg chg="modSp">
        <pc:chgData name="Rohan Yuttham" userId="S::me1170605@iitd.ac.in::ff59ca11-0b60-4ec8-8eac-63badd2be1f0" providerId="AD" clId="Web-{BDFD6AD1-77A3-4530-9063-764C3ADF3924}" dt="2020-09-03T14:56:44.514" v="28" actId="20577"/>
        <pc:sldMkLst>
          <pc:docMk/>
          <pc:sldMk cId="658236115" sldId="301"/>
        </pc:sldMkLst>
        <pc:graphicFrameChg chg="modGraphic">
          <ac:chgData name="Rohan Yuttham" userId="S::me1170605@iitd.ac.in::ff59ca11-0b60-4ec8-8eac-63badd2be1f0" providerId="AD" clId="Web-{BDFD6AD1-77A3-4530-9063-764C3ADF3924}" dt="2020-09-03T14:56:44.514" v="28" actId="20577"/>
          <ac:graphicFrameMkLst>
            <pc:docMk/>
            <pc:sldMk cId="658236115" sldId="301"/>
            <ac:graphicFrameMk id="3" creationId="{5B473957-41BB-4CE2-86AD-3F67FFD7F3A2}"/>
          </ac:graphicFrameMkLst>
        </pc:graphicFrameChg>
      </pc:sldChg>
    </pc:docChg>
  </pc:docChgLst>
  <pc:docChgLst>
    <pc:chgData name="Rohan Yuttham" userId="S::me1170605@iitd.ac.in::ff59ca11-0b60-4ec8-8eac-63badd2be1f0" providerId="AD" clId="Web-{9D06E18F-4923-44EE-0A7C-36EAB49D1125}"/>
    <pc:docChg chg="modSld">
      <pc:chgData name="Rohan Yuttham" userId="S::me1170605@iitd.ac.in::ff59ca11-0b60-4ec8-8eac-63badd2be1f0" providerId="AD" clId="Web-{9D06E18F-4923-44EE-0A7C-36EAB49D1125}" dt="2020-09-03T09:34:31.574" v="5" actId="14100"/>
      <pc:docMkLst>
        <pc:docMk/>
      </pc:docMkLst>
      <pc:sldChg chg="addSp delSp modSp">
        <pc:chgData name="Rohan Yuttham" userId="S::me1170605@iitd.ac.in::ff59ca11-0b60-4ec8-8eac-63badd2be1f0" providerId="AD" clId="Web-{9D06E18F-4923-44EE-0A7C-36EAB49D1125}" dt="2020-09-03T09:34:31.574" v="5" actId="14100"/>
        <pc:sldMkLst>
          <pc:docMk/>
          <pc:sldMk cId="3805767985" sldId="310"/>
        </pc:sldMkLst>
        <pc:graphicFrameChg chg="mod">
          <ac:chgData name="Rohan Yuttham" userId="S::me1170605@iitd.ac.in::ff59ca11-0b60-4ec8-8eac-63badd2be1f0" providerId="AD" clId="Web-{9D06E18F-4923-44EE-0A7C-36EAB49D1125}" dt="2020-09-03T09:34:26.995" v="4" actId="1076"/>
          <ac:graphicFrameMkLst>
            <pc:docMk/>
            <pc:sldMk cId="3805767985" sldId="310"/>
            <ac:graphicFrameMk id="24" creationId="{3965413E-2B94-44F8-8545-3763874C5E2E}"/>
          </ac:graphicFrameMkLst>
        </pc:graphicFrameChg>
        <pc:picChg chg="del">
          <ac:chgData name="Rohan Yuttham" userId="S::me1170605@iitd.ac.in::ff59ca11-0b60-4ec8-8eac-63badd2be1f0" providerId="AD" clId="Web-{9D06E18F-4923-44EE-0A7C-36EAB49D1125}" dt="2020-09-03T09:33:38.088" v="0"/>
          <ac:picMkLst>
            <pc:docMk/>
            <pc:sldMk cId="3805767985" sldId="310"/>
            <ac:picMk id="9" creationId="{161035CA-C558-40AA-BBC0-84A7B8C9636E}"/>
          </ac:picMkLst>
        </pc:picChg>
        <pc:picChg chg="add mod">
          <ac:chgData name="Rohan Yuttham" userId="S::me1170605@iitd.ac.in::ff59ca11-0b60-4ec8-8eac-63badd2be1f0" providerId="AD" clId="Web-{9D06E18F-4923-44EE-0A7C-36EAB49D1125}" dt="2020-09-03T09:34:31.574" v="5" actId="14100"/>
          <ac:picMkLst>
            <pc:docMk/>
            <pc:sldMk cId="3805767985" sldId="310"/>
            <ac:picMk id="10" creationId="{1AA30D74-91D0-44B6-9B49-5AA1CD5D2674}"/>
          </ac:picMkLst>
        </pc:picChg>
      </pc:sldChg>
    </pc:docChg>
  </pc:docChgLst>
  <pc:docChgLst>
    <pc:chgData name="Rohan Yuttham" userId="S::me1170605@iitd.ac.in::ff59ca11-0b60-4ec8-8eac-63badd2be1f0" providerId="AD" clId="Web-{52DB45B5-FCB9-4C61-5AD8-5A0C5AB4C5E6}"/>
    <pc:docChg chg="modSld">
      <pc:chgData name="Rohan Yuttham" userId="S::me1170605@iitd.ac.in::ff59ca11-0b60-4ec8-8eac-63badd2be1f0" providerId="AD" clId="Web-{52DB45B5-FCB9-4C61-5AD8-5A0C5AB4C5E6}" dt="2020-09-03T07:03:09.485" v="13" actId="14100"/>
      <pc:docMkLst>
        <pc:docMk/>
      </pc:docMkLst>
      <pc:sldChg chg="modSp">
        <pc:chgData name="Rohan Yuttham" userId="S::me1170605@iitd.ac.in::ff59ca11-0b60-4ec8-8eac-63badd2be1f0" providerId="AD" clId="Web-{52DB45B5-FCB9-4C61-5AD8-5A0C5AB4C5E6}" dt="2020-09-03T07:03:09.485" v="13" actId="14100"/>
        <pc:sldMkLst>
          <pc:docMk/>
          <pc:sldMk cId="3805767985" sldId="310"/>
        </pc:sldMkLst>
        <pc:picChg chg="mod">
          <ac:chgData name="Rohan Yuttham" userId="S::me1170605@iitd.ac.in::ff59ca11-0b60-4ec8-8eac-63badd2be1f0" providerId="AD" clId="Web-{52DB45B5-FCB9-4C61-5AD8-5A0C5AB4C5E6}" dt="2020-09-03T07:03:09.485" v="13" actId="14100"/>
          <ac:picMkLst>
            <pc:docMk/>
            <pc:sldMk cId="3805767985" sldId="310"/>
            <ac:picMk id="9" creationId="{161035CA-C558-40AA-BBC0-84A7B8C9636E}"/>
          </ac:picMkLst>
        </pc:picChg>
      </pc:sldChg>
      <pc:sldChg chg="addSp delSp modSp">
        <pc:chgData name="Rohan Yuttham" userId="S::me1170605@iitd.ac.in::ff59ca11-0b60-4ec8-8eac-63badd2be1f0" providerId="AD" clId="Web-{52DB45B5-FCB9-4C61-5AD8-5A0C5AB4C5E6}" dt="2020-09-03T07:01:56.655" v="12" actId="14100"/>
        <pc:sldMkLst>
          <pc:docMk/>
          <pc:sldMk cId="1247547195" sldId="311"/>
        </pc:sldMkLst>
        <pc:picChg chg="del">
          <ac:chgData name="Rohan Yuttham" userId="S::me1170605@iitd.ac.in::ff59ca11-0b60-4ec8-8eac-63badd2be1f0" providerId="AD" clId="Web-{52DB45B5-FCB9-4C61-5AD8-5A0C5AB4C5E6}" dt="2020-09-03T07:01:10.279" v="1"/>
          <ac:picMkLst>
            <pc:docMk/>
            <pc:sldMk cId="1247547195" sldId="311"/>
            <ac:picMk id="4" creationId="{8F862EC5-DFCB-4752-A301-BE83ECDCB0DD}"/>
          </ac:picMkLst>
        </pc:picChg>
        <pc:picChg chg="add mod modCrop">
          <ac:chgData name="Rohan Yuttham" userId="S::me1170605@iitd.ac.in::ff59ca11-0b60-4ec8-8eac-63badd2be1f0" providerId="AD" clId="Web-{52DB45B5-FCB9-4C61-5AD8-5A0C5AB4C5E6}" dt="2020-09-03T07:01:56.655" v="12" actId="14100"/>
          <ac:picMkLst>
            <pc:docMk/>
            <pc:sldMk cId="1247547195" sldId="311"/>
            <ac:picMk id="10" creationId="{58D33518-EF6A-4148-99A9-4748C656DD28}"/>
          </ac:picMkLst>
        </pc:picChg>
      </pc:sldChg>
    </pc:docChg>
  </pc:docChgLst>
  <pc:docChgLst>
    <pc:chgData name="Rohan Yuttham" userId="S::me1170605@iitd.ac.in::ff59ca11-0b60-4ec8-8eac-63badd2be1f0" providerId="AD" clId="Web-{1F58A69F-86DE-4AD4-7BD7-EF3675EF5C56}"/>
    <pc:docChg chg="modSld">
      <pc:chgData name="Rohan Yuttham" userId="S::me1170605@iitd.ac.in::ff59ca11-0b60-4ec8-8eac-63badd2be1f0" providerId="AD" clId="Web-{1F58A69F-86DE-4AD4-7BD7-EF3675EF5C56}" dt="2020-09-03T07:05:31.811" v="8" actId="14100"/>
      <pc:docMkLst>
        <pc:docMk/>
      </pc:docMkLst>
      <pc:sldChg chg="addSp delSp modSp">
        <pc:chgData name="Rohan Yuttham" userId="S::me1170605@iitd.ac.in::ff59ca11-0b60-4ec8-8eac-63badd2be1f0" providerId="AD" clId="Web-{1F58A69F-86DE-4AD4-7BD7-EF3675EF5C56}" dt="2020-09-03T07:05:31.811" v="8" actId="14100"/>
        <pc:sldMkLst>
          <pc:docMk/>
          <pc:sldMk cId="3170081433" sldId="312"/>
        </pc:sldMkLst>
        <pc:picChg chg="del">
          <ac:chgData name="Rohan Yuttham" userId="S::me1170605@iitd.ac.in::ff59ca11-0b60-4ec8-8eac-63badd2be1f0" providerId="AD" clId="Web-{1F58A69F-86DE-4AD4-7BD7-EF3675EF5C56}" dt="2020-09-03T07:04:58.076" v="0"/>
          <ac:picMkLst>
            <pc:docMk/>
            <pc:sldMk cId="3170081433" sldId="312"/>
            <ac:picMk id="4" creationId="{9FC227E2-BD6D-4751-86BB-55A678433B3D}"/>
          </ac:picMkLst>
        </pc:picChg>
        <pc:picChg chg="add mod">
          <ac:chgData name="Rohan Yuttham" userId="S::me1170605@iitd.ac.in::ff59ca11-0b60-4ec8-8eac-63badd2be1f0" providerId="AD" clId="Web-{1F58A69F-86DE-4AD4-7BD7-EF3675EF5C56}" dt="2020-09-03T07:05:31.811" v="8" actId="14100"/>
          <ac:picMkLst>
            <pc:docMk/>
            <pc:sldMk cId="3170081433" sldId="312"/>
            <ac:picMk id="5" creationId="{983DF566-2F0E-493E-8EE8-C3B7C668AD71}"/>
          </ac:picMkLst>
        </pc:picChg>
      </pc:sldChg>
    </pc:docChg>
  </pc:docChgLst>
  <pc:docChgLst>
    <pc:chgData name="Mukhar Jain" userId="S::bb1170020@iitd.ac.in::22fcf832-873d-413d-ad88-909b70dce23a" providerId="AD" clId="Web-{B0F8B77D-1C06-4BC4-8F3D-F8812FF18D88}"/>
    <pc:docChg chg="modSld">
      <pc:chgData name="Mukhar Jain" userId="S::bb1170020@iitd.ac.in::22fcf832-873d-413d-ad88-909b70dce23a" providerId="AD" clId="Web-{B0F8B77D-1C06-4BC4-8F3D-F8812FF18D88}" dt="2020-09-03T11:45:34.336" v="4"/>
      <pc:docMkLst>
        <pc:docMk/>
      </pc:docMkLst>
      <pc:sldChg chg="modNotes">
        <pc:chgData name="Mukhar Jain" userId="S::bb1170020@iitd.ac.in::22fcf832-873d-413d-ad88-909b70dce23a" providerId="AD" clId="Web-{B0F8B77D-1C06-4BC4-8F3D-F8812FF18D88}" dt="2020-09-03T11:45:34.336" v="4"/>
        <pc:sldMkLst>
          <pc:docMk/>
          <pc:sldMk cId="421550480" sldId="294"/>
        </pc:sldMkLst>
      </pc:sldChg>
    </pc:docChg>
  </pc:docChgLst>
  <pc:docChgLst>
    <pc:chgData name="Rohan Yuttham" userId="S::me1170605@iitd.ac.in::ff59ca11-0b60-4ec8-8eac-63badd2be1f0" providerId="AD" clId="Web-{BA695DB4-B3B7-45F0-7FCD-F2C89C218219}"/>
    <pc:docChg chg="addSld delSld">
      <pc:chgData name="Rohan Yuttham" userId="S::me1170605@iitd.ac.in::ff59ca11-0b60-4ec8-8eac-63badd2be1f0" providerId="AD" clId="Web-{BA695DB4-B3B7-45F0-7FCD-F2C89C218219}" dt="2020-09-03T10:08:25.882" v="1"/>
      <pc:docMkLst>
        <pc:docMk/>
      </pc:docMkLst>
      <pc:sldChg chg="add del">
        <pc:chgData name="Rohan Yuttham" userId="S::me1170605@iitd.ac.in::ff59ca11-0b60-4ec8-8eac-63badd2be1f0" providerId="AD" clId="Web-{BA695DB4-B3B7-45F0-7FCD-F2C89C218219}" dt="2020-09-03T10:08:25.882" v="1"/>
        <pc:sldMkLst>
          <pc:docMk/>
          <pc:sldMk cId="3901592944" sldId="32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image" Target="../media/image6.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diagrams/_rels/data1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1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ata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image" Target="../media/image6.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DF095D-2029-45F0-AB04-68C1986C8F55}"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IN"/>
        </a:p>
      </dgm:t>
    </dgm:pt>
    <dgm:pt modelId="{32B7FE38-1995-41D0-8FCD-80C92752E4C2}">
      <dgm:prSet phldrT="[Text]"/>
      <dgm:spPr/>
      <dgm:t>
        <a:bodyPr/>
        <a:lstStyle/>
        <a:p>
          <a:r>
            <a:rPr lang="en-IN">
              <a:solidFill>
                <a:schemeClr val="tx1"/>
              </a:solidFill>
            </a:rPr>
            <a:t>Dhruv Talwar</a:t>
          </a:r>
        </a:p>
      </dgm:t>
    </dgm:pt>
    <dgm:pt modelId="{D872CAF9-B445-48E8-B6EF-E7176E9E33D7}" type="parTrans" cxnId="{516FA0FD-9755-452A-BC9D-C33D835FA302}">
      <dgm:prSet/>
      <dgm:spPr/>
      <dgm:t>
        <a:bodyPr/>
        <a:lstStyle/>
        <a:p>
          <a:endParaRPr lang="en-IN"/>
        </a:p>
      </dgm:t>
    </dgm:pt>
    <dgm:pt modelId="{DE7C17E9-704D-41C8-A2B0-683B8F2994D2}" type="sibTrans" cxnId="{516FA0FD-9755-452A-BC9D-C33D835FA302}">
      <dgm:prSet/>
      <dgm:spPr/>
      <dgm:t>
        <a:bodyPr/>
        <a:lstStyle/>
        <a:p>
          <a:endParaRPr lang="en-IN"/>
        </a:p>
      </dgm:t>
    </dgm:pt>
    <dgm:pt modelId="{2B79D596-E4CD-4E64-A3BA-40F90EA7C1BC}">
      <dgm:prSet phldrT="[Text]"/>
      <dgm:spPr/>
      <dgm:t>
        <a:bodyPr/>
        <a:lstStyle/>
        <a:p>
          <a:r>
            <a:rPr lang="en-IN">
              <a:solidFill>
                <a:schemeClr val="tx1"/>
              </a:solidFill>
            </a:rPr>
            <a:t>Prof Sunil Jha</a:t>
          </a:r>
        </a:p>
      </dgm:t>
    </dgm:pt>
    <dgm:pt modelId="{A398255B-FA40-4923-A93B-B6500EDA33BE}" type="parTrans" cxnId="{B721B78A-8005-40E4-951B-A05EBC48E6EB}">
      <dgm:prSet/>
      <dgm:spPr/>
      <dgm:t>
        <a:bodyPr/>
        <a:lstStyle/>
        <a:p>
          <a:endParaRPr lang="en-IN"/>
        </a:p>
      </dgm:t>
    </dgm:pt>
    <dgm:pt modelId="{75F33799-C899-42CE-8925-4A24C7A46685}" type="sibTrans" cxnId="{B721B78A-8005-40E4-951B-A05EBC48E6EB}">
      <dgm:prSet/>
      <dgm:spPr/>
      <dgm:t>
        <a:bodyPr/>
        <a:lstStyle/>
        <a:p>
          <a:endParaRPr lang="en-IN"/>
        </a:p>
      </dgm:t>
    </dgm:pt>
    <dgm:pt modelId="{AF1E3C46-AF59-4F8E-BC99-B6743A77B1B9}">
      <dgm:prSet phldrT="[Text]"/>
      <dgm:spPr/>
      <dgm:t>
        <a:bodyPr/>
        <a:lstStyle/>
        <a:p>
          <a:r>
            <a:rPr lang="en-IN">
              <a:solidFill>
                <a:schemeClr val="tx1"/>
              </a:solidFill>
            </a:rPr>
            <a:t>Aashrith</a:t>
          </a:r>
        </a:p>
      </dgm:t>
    </dgm:pt>
    <dgm:pt modelId="{DFA267C1-6116-4601-B2D3-D1A6598FF73C}" type="parTrans" cxnId="{E1F5CC6E-9BA1-4F39-862B-8FB3B1D62158}">
      <dgm:prSet/>
      <dgm:spPr/>
      <dgm:t>
        <a:bodyPr/>
        <a:lstStyle/>
        <a:p>
          <a:endParaRPr lang="en-IN"/>
        </a:p>
      </dgm:t>
    </dgm:pt>
    <dgm:pt modelId="{764F02AA-2B2E-4B26-832B-EC2714FCC368}" type="sibTrans" cxnId="{E1F5CC6E-9BA1-4F39-862B-8FB3B1D62158}">
      <dgm:prSet/>
      <dgm:spPr/>
      <dgm:t>
        <a:bodyPr/>
        <a:lstStyle/>
        <a:p>
          <a:endParaRPr lang="en-IN"/>
        </a:p>
      </dgm:t>
    </dgm:pt>
    <dgm:pt modelId="{876F3372-A2BD-41BA-A024-D5C0235C9646}">
      <dgm:prSet phldrT="[Text]"/>
      <dgm:spPr/>
      <dgm:t>
        <a:bodyPr/>
        <a:lstStyle/>
        <a:p>
          <a:r>
            <a:rPr lang="en-IN">
              <a:solidFill>
                <a:schemeClr val="tx1"/>
              </a:solidFill>
            </a:rPr>
            <a:t>Shantnav Agarwal (Team Leader)</a:t>
          </a:r>
        </a:p>
      </dgm:t>
    </dgm:pt>
    <dgm:pt modelId="{6A7561E8-28EA-4911-94F5-8D5CAD48FF7D}" type="parTrans" cxnId="{2712CFC2-F9BE-4D0F-83F8-E459641B6125}">
      <dgm:prSet/>
      <dgm:spPr/>
      <dgm:t>
        <a:bodyPr/>
        <a:lstStyle/>
        <a:p>
          <a:endParaRPr lang="en-IN"/>
        </a:p>
      </dgm:t>
    </dgm:pt>
    <dgm:pt modelId="{C3551F33-FE6B-44C2-A311-37810BF64F9A}" type="sibTrans" cxnId="{2712CFC2-F9BE-4D0F-83F8-E459641B6125}">
      <dgm:prSet/>
      <dgm:spPr/>
      <dgm:t>
        <a:bodyPr/>
        <a:lstStyle/>
        <a:p>
          <a:endParaRPr lang="en-IN"/>
        </a:p>
      </dgm:t>
    </dgm:pt>
    <dgm:pt modelId="{F8233EE4-1487-4F05-B62A-87F903FCD223}">
      <dgm:prSet phldrT="[Text]"/>
      <dgm:spPr/>
      <dgm:t>
        <a:bodyPr/>
        <a:lstStyle/>
        <a:p>
          <a:r>
            <a:rPr lang="en-IN">
              <a:solidFill>
                <a:schemeClr val="tx1"/>
              </a:solidFill>
            </a:rPr>
            <a:t>Rohan Yuttham</a:t>
          </a:r>
        </a:p>
      </dgm:t>
    </dgm:pt>
    <dgm:pt modelId="{26515CD5-97AB-4DB9-B934-103D44E74A60}" type="parTrans" cxnId="{819DE2E5-8AA4-4A0B-9CFD-D721C2520875}">
      <dgm:prSet/>
      <dgm:spPr/>
      <dgm:t>
        <a:bodyPr/>
        <a:lstStyle/>
        <a:p>
          <a:endParaRPr lang="en-IN"/>
        </a:p>
      </dgm:t>
    </dgm:pt>
    <dgm:pt modelId="{87DADB24-38E2-40FD-9E1F-8FCD9894BD4C}" type="sibTrans" cxnId="{819DE2E5-8AA4-4A0B-9CFD-D721C2520875}">
      <dgm:prSet/>
      <dgm:spPr/>
      <dgm:t>
        <a:bodyPr/>
        <a:lstStyle/>
        <a:p>
          <a:endParaRPr lang="en-IN"/>
        </a:p>
      </dgm:t>
    </dgm:pt>
    <dgm:pt modelId="{C173C94B-B84E-4AB3-83F4-FA28A4CE6DEB}">
      <dgm:prSet phldrT="[Text]"/>
      <dgm:spPr/>
      <dgm:t>
        <a:bodyPr/>
        <a:lstStyle/>
        <a:p>
          <a:r>
            <a:rPr lang="en-IN">
              <a:solidFill>
                <a:schemeClr val="tx1"/>
              </a:solidFill>
            </a:rPr>
            <a:t>Gunsagar Singh</a:t>
          </a:r>
        </a:p>
      </dgm:t>
    </dgm:pt>
    <dgm:pt modelId="{DDCB1500-F9D6-4DCC-8B74-EA47106FC055}" type="parTrans" cxnId="{563049B3-C52C-4903-AB47-9DA2CB354849}">
      <dgm:prSet/>
      <dgm:spPr/>
      <dgm:t>
        <a:bodyPr/>
        <a:lstStyle/>
        <a:p>
          <a:endParaRPr lang="en-IN"/>
        </a:p>
      </dgm:t>
    </dgm:pt>
    <dgm:pt modelId="{963A51F4-C2F4-4CE2-9A87-CFC8C77C04EE}" type="sibTrans" cxnId="{563049B3-C52C-4903-AB47-9DA2CB354849}">
      <dgm:prSet/>
      <dgm:spPr/>
      <dgm:t>
        <a:bodyPr/>
        <a:lstStyle/>
        <a:p>
          <a:endParaRPr lang="en-IN"/>
        </a:p>
      </dgm:t>
    </dgm:pt>
    <dgm:pt modelId="{D8F72C47-2845-4920-AF72-9F298B09C97C}">
      <dgm:prSet phldrT="[Text]"/>
      <dgm:spPr/>
      <dgm:t>
        <a:bodyPr/>
        <a:lstStyle/>
        <a:p>
          <a:r>
            <a:rPr lang="en-IN">
              <a:solidFill>
                <a:schemeClr val="tx1"/>
              </a:solidFill>
            </a:rPr>
            <a:t>Mukhar Jain</a:t>
          </a:r>
        </a:p>
      </dgm:t>
    </dgm:pt>
    <dgm:pt modelId="{1D87C83F-963F-4CC3-87F6-614E1C86D5AA}" type="parTrans" cxnId="{25C7EE06-557C-4629-9B43-A9E4BA53ECDB}">
      <dgm:prSet/>
      <dgm:spPr/>
      <dgm:t>
        <a:bodyPr/>
        <a:lstStyle/>
        <a:p>
          <a:endParaRPr lang="en-IN"/>
        </a:p>
      </dgm:t>
    </dgm:pt>
    <dgm:pt modelId="{08418B6F-B2DC-4B8D-988E-A73AD689C78A}" type="sibTrans" cxnId="{25C7EE06-557C-4629-9B43-A9E4BA53ECDB}">
      <dgm:prSet/>
      <dgm:spPr/>
      <dgm:t>
        <a:bodyPr/>
        <a:lstStyle/>
        <a:p>
          <a:endParaRPr lang="en-IN"/>
        </a:p>
      </dgm:t>
    </dgm:pt>
    <dgm:pt modelId="{1D78FF7C-3D31-4C08-A806-06BE2129A2EE}">
      <dgm:prSet phldrT="[Text]"/>
      <dgm:spPr/>
      <dgm:t>
        <a:bodyPr/>
        <a:lstStyle/>
        <a:p>
          <a:r>
            <a:rPr lang="en-IN">
              <a:solidFill>
                <a:schemeClr val="tx1"/>
              </a:solidFill>
            </a:rPr>
            <a:t>Neelabh Madan</a:t>
          </a:r>
        </a:p>
      </dgm:t>
    </dgm:pt>
    <dgm:pt modelId="{BDD3903D-7AF2-4759-9B9B-A29193BB3588}" type="parTrans" cxnId="{BBF3706F-7B3D-4C9E-BA44-73F30D819266}">
      <dgm:prSet/>
      <dgm:spPr/>
      <dgm:t>
        <a:bodyPr/>
        <a:lstStyle/>
        <a:p>
          <a:endParaRPr lang="en-IN"/>
        </a:p>
      </dgm:t>
    </dgm:pt>
    <dgm:pt modelId="{4244626B-05D4-4142-AC6C-E3B7C33A935A}" type="sibTrans" cxnId="{BBF3706F-7B3D-4C9E-BA44-73F30D819266}">
      <dgm:prSet/>
      <dgm:spPr/>
      <dgm:t>
        <a:bodyPr/>
        <a:lstStyle/>
        <a:p>
          <a:endParaRPr lang="en-IN"/>
        </a:p>
      </dgm:t>
    </dgm:pt>
    <dgm:pt modelId="{6F84A8D7-26E8-4B37-8B59-DABE373D0F59}">
      <dgm:prSet phldrT="[Text]"/>
      <dgm:spPr/>
      <dgm:t>
        <a:bodyPr/>
        <a:lstStyle/>
        <a:p>
          <a:r>
            <a:rPr lang="en-IN">
              <a:solidFill>
                <a:schemeClr val="tx1"/>
              </a:solidFill>
            </a:rPr>
            <a:t>Tanmay Goyal</a:t>
          </a:r>
        </a:p>
      </dgm:t>
    </dgm:pt>
    <dgm:pt modelId="{3A1DD352-04BD-4AC4-92A3-7A4306C33108}" type="parTrans" cxnId="{A8253A21-618D-49B5-8B08-B19C2105BB86}">
      <dgm:prSet/>
      <dgm:spPr/>
      <dgm:t>
        <a:bodyPr/>
        <a:lstStyle/>
        <a:p>
          <a:endParaRPr lang="en-IN"/>
        </a:p>
      </dgm:t>
    </dgm:pt>
    <dgm:pt modelId="{0CC5F909-F7F3-44F4-B30C-2697C7282B41}" type="sibTrans" cxnId="{A8253A21-618D-49B5-8B08-B19C2105BB86}">
      <dgm:prSet/>
      <dgm:spPr/>
      <dgm:t>
        <a:bodyPr/>
        <a:lstStyle/>
        <a:p>
          <a:endParaRPr lang="en-IN"/>
        </a:p>
      </dgm:t>
    </dgm:pt>
    <dgm:pt modelId="{DEA94F36-EDE2-40ED-BD6F-2D6D59D01211}" type="pres">
      <dgm:prSet presAssocID="{30DF095D-2029-45F0-AB04-68C1986C8F55}" presName="Name0" presStyleCnt="0">
        <dgm:presLayoutVars>
          <dgm:dir/>
          <dgm:resizeHandles val="exact"/>
        </dgm:presLayoutVars>
      </dgm:prSet>
      <dgm:spPr/>
    </dgm:pt>
    <dgm:pt modelId="{50B98465-D7D1-4503-A09C-45689E21CCF1}" type="pres">
      <dgm:prSet presAssocID="{32B7FE38-1995-41D0-8FCD-80C92752E4C2}" presName="composite" presStyleCnt="0"/>
      <dgm:spPr/>
    </dgm:pt>
    <dgm:pt modelId="{E840411C-2416-4928-A540-8A2B1286EABB}" type="pres">
      <dgm:prSet presAssocID="{32B7FE38-1995-41D0-8FCD-80C92752E4C2}" presName="rect1" presStyleLbl="bgShp" presStyleIdx="0" presStyleCnt="9"/>
      <dgm:spPr>
        <a:blipFill dpi="0" rotWithShape="1">
          <a:blip xmlns:r="http://schemas.openxmlformats.org/officeDocument/2006/relationships" r:embed="rId1"/>
          <a:srcRect/>
          <a:stretch>
            <a:fillRect l="-38185" t="-9035" r="-22499" b="-31917"/>
          </a:stretch>
        </a:blipFill>
      </dgm:spPr>
    </dgm:pt>
    <dgm:pt modelId="{B9DABCB1-A7C3-4368-BA88-4C0795724603}" type="pres">
      <dgm:prSet presAssocID="{32B7FE38-1995-41D0-8FCD-80C92752E4C2}" presName="rect2" presStyleLbl="trBgShp" presStyleIdx="0" presStyleCnt="9">
        <dgm:presLayoutVars>
          <dgm:bulletEnabled val="1"/>
        </dgm:presLayoutVars>
      </dgm:prSet>
      <dgm:spPr/>
    </dgm:pt>
    <dgm:pt modelId="{69851F02-006A-4169-8B66-BEC26350AD8F}" type="pres">
      <dgm:prSet presAssocID="{DE7C17E9-704D-41C8-A2B0-683B8F2994D2}" presName="sibTrans" presStyleCnt="0"/>
      <dgm:spPr/>
    </dgm:pt>
    <dgm:pt modelId="{37471423-420B-4566-B761-BBD966B6D636}" type="pres">
      <dgm:prSet presAssocID="{6F84A8D7-26E8-4B37-8B59-DABE373D0F59}" presName="composite" presStyleCnt="0"/>
      <dgm:spPr/>
    </dgm:pt>
    <dgm:pt modelId="{8999D827-3015-4DB3-9DCF-9DE27E638C82}" type="pres">
      <dgm:prSet presAssocID="{6F84A8D7-26E8-4B37-8B59-DABE373D0F59}" presName="rect1" presStyleLbl="bgShp" presStyleIdx="1" presStyleCnt="9"/>
      <dgm:spPr>
        <a:blipFill dpi="0" rotWithShape="1">
          <a:blip xmlns:r="http://schemas.openxmlformats.org/officeDocument/2006/relationships" r:embed="rId2"/>
          <a:srcRect/>
          <a:stretch>
            <a:fillRect l="-24797" t="-32879" r="-23745" b="-137469"/>
          </a:stretch>
        </a:blipFill>
      </dgm:spPr>
    </dgm:pt>
    <dgm:pt modelId="{67151675-7107-471F-9FD3-7AF8204A2D08}" type="pres">
      <dgm:prSet presAssocID="{6F84A8D7-26E8-4B37-8B59-DABE373D0F59}" presName="rect2" presStyleLbl="trBgShp" presStyleIdx="1" presStyleCnt="9">
        <dgm:presLayoutVars>
          <dgm:bulletEnabled val="1"/>
        </dgm:presLayoutVars>
      </dgm:prSet>
      <dgm:spPr/>
    </dgm:pt>
    <dgm:pt modelId="{A53C6FE4-CF59-4573-ABE7-812DC35FB26C}" type="pres">
      <dgm:prSet presAssocID="{0CC5F909-F7F3-44F4-B30C-2697C7282B41}" presName="sibTrans" presStyleCnt="0"/>
      <dgm:spPr/>
    </dgm:pt>
    <dgm:pt modelId="{0C97AA33-FAE8-484B-83B1-DAA5EF83DE51}" type="pres">
      <dgm:prSet presAssocID="{2B79D596-E4CD-4E64-A3BA-40F90EA7C1BC}" presName="composite" presStyleCnt="0"/>
      <dgm:spPr/>
    </dgm:pt>
    <dgm:pt modelId="{CCBFE756-B265-4494-B3EE-BE01DEE8C9DA}" type="pres">
      <dgm:prSet presAssocID="{2B79D596-E4CD-4E64-A3BA-40F90EA7C1BC}" presName="rect1" presStyleLbl="bgShp" presStyleIdx="2" presStyleCnt="9"/>
      <dgm:spPr>
        <a:blipFill>
          <a:blip xmlns:r="http://schemas.openxmlformats.org/officeDocument/2006/relationships" r:embed="rId3"/>
          <a:srcRect/>
          <a:stretch>
            <a:fillRect t="-2000" b="-2000"/>
          </a:stretch>
        </a:blipFill>
      </dgm:spPr>
    </dgm:pt>
    <dgm:pt modelId="{F9B35C80-B237-4009-8AF2-4FBD1288B299}" type="pres">
      <dgm:prSet presAssocID="{2B79D596-E4CD-4E64-A3BA-40F90EA7C1BC}" presName="rect2" presStyleLbl="trBgShp" presStyleIdx="2" presStyleCnt="9">
        <dgm:presLayoutVars>
          <dgm:bulletEnabled val="1"/>
        </dgm:presLayoutVars>
      </dgm:prSet>
      <dgm:spPr/>
    </dgm:pt>
    <dgm:pt modelId="{53F98DBC-61DD-429B-B272-3D980C187644}" type="pres">
      <dgm:prSet presAssocID="{75F33799-C899-42CE-8925-4A24C7A46685}" presName="sibTrans" presStyleCnt="0"/>
      <dgm:spPr/>
    </dgm:pt>
    <dgm:pt modelId="{74A14D79-10E4-4EB3-83E8-D42834AF886F}" type="pres">
      <dgm:prSet presAssocID="{876F3372-A2BD-41BA-A024-D5C0235C9646}" presName="composite" presStyleCnt="0"/>
      <dgm:spPr/>
    </dgm:pt>
    <dgm:pt modelId="{84F0584E-FDDB-43CD-A51E-718200DED9C3}" type="pres">
      <dgm:prSet presAssocID="{876F3372-A2BD-41BA-A024-D5C0235C9646}" presName="rect1" presStyleLbl="bgShp" presStyleIdx="3" presStyleCnt="9"/>
      <dgm:spPr>
        <a:blipFill dpi="0" rotWithShape="1">
          <a:blip xmlns:r="http://schemas.openxmlformats.org/officeDocument/2006/relationships" r:embed="rId4"/>
          <a:srcRect/>
          <a:stretch>
            <a:fillRect l="-91877" t="-27965" r="-62695" b="-70919"/>
          </a:stretch>
        </a:blipFill>
      </dgm:spPr>
    </dgm:pt>
    <dgm:pt modelId="{80BEE19D-358B-46E8-BF98-34632C20424D}" type="pres">
      <dgm:prSet presAssocID="{876F3372-A2BD-41BA-A024-D5C0235C9646}" presName="rect2" presStyleLbl="trBgShp" presStyleIdx="3" presStyleCnt="9">
        <dgm:presLayoutVars>
          <dgm:bulletEnabled val="1"/>
        </dgm:presLayoutVars>
      </dgm:prSet>
      <dgm:spPr/>
    </dgm:pt>
    <dgm:pt modelId="{E1DFBED4-6778-4D44-B253-2BF3887C1CD6}" type="pres">
      <dgm:prSet presAssocID="{C3551F33-FE6B-44C2-A311-37810BF64F9A}" presName="sibTrans" presStyleCnt="0"/>
      <dgm:spPr/>
    </dgm:pt>
    <dgm:pt modelId="{57E71691-BF32-460C-9C2F-01F58BCCBD4F}" type="pres">
      <dgm:prSet presAssocID="{F8233EE4-1487-4F05-B62A-87F903FCD223}" presName="composite" presStyleCnt="0"/>
      <dgm:spPr/>
    </dgm:pt>
    <dgm:pt modelId="{A3BEC628-2861-45D5-987D-E509F38DC595}" type="pres">
      <dgm:prSet presAssocID="{F8233EE4-1487-4F05-B62A-87F903FCD223}" presName="rect1" presStyleLbl="bgShp" presStyleIdx="4" presStyleCnt="9"/>
      <dgm:spPr>
        <a:blipFill dpi="0" rotWithShape="1">
          <a:blip xmlns:r="http://schemas.openxmlformats.org/officeDocument/2006/relationships" r:embed="rId5"/>
          <a:srcRect/>
          <a:stretch>
            <a:fillRect l="143" t="902" r="-143" b="-16902"/>
          </a:stretch>
        </a:blipFill>
      </dgm:spPr>
    </dgm:pt>
    <dgm:pt modelId="{C096C114-4968-459C-9172-9BEEF721CC54}" type="pres">
      <dgm:prSet presAssocID="{F8233EE4-1487-4F05-B62A-87F903FCD223}" presName="rect2" presStyleLbl="trBgShp" presStyleIdx="4" presStyleCnt="9">
        <dgm:presLayoutVars>
          <dgm:bulletEnabled val="1"/>
        </dgm:presLayoutVars>
      </dgm:prSet>
      <dgm:spPr/>
    </dgm:pt>
    <dgm:pt modelId="{F9954F68-530B-41D9-BBCB-A5282F9AE963}" type="pres">
      <dgm:prSet presAssocID="{87DADB24-38E2-40FD-9E1F-8FCD9894BD4C}" presName="sibTrans" presStyleCnt="0"/>
      <dgm:spPr/>
    </dgm:pt>
    <dgm:pt modelId="{A080DC93-FB4F-4CC5-938F-349C67E8D9A2}" type="pres">
      <dgm:prSet presAssocID="{C173C94B-B84E-4AB3-83F4-FA28A4CE6DEB}" presName="composite" presStyleCnt="0"/>
      <dgm:spPr/>
    </dgm:pt>
    <dgm:pt modelId="{7992F177-B210-4F0A-81F7-63558850F30E}" type="pres">
      <dgm:prSet presAssocID="{C173C94B-B84E-4AB3-83F4-FA28A4CE6DEB}" presName="rect1" presStyleLbl="bgShp" presStyleIdx="5" presStyleCnt="9"/>
      <dgm:spPr>
        <a:blipFill dpi="0" rotWithShape="1">
          <a:blip xmlns:r="http://schemas.openxmlformats.org/officeDocument/2006/relationships" r:embed="rId6"/>
          <a:srcRect/>
          <a:stretch>
            <a:fillRect l="636" t="-553" r="-636" b="-55447"/>
          </a:stretch>
        </a:blipFill>
      </dgm:spPr>
    </dgm:pt>
    <dgm:pt modelId="{12998200-B7CA-4615-ACF5-8723AF5F1ED8}" type="pres">
      <dgm:prSet presAssocID="{C173C94B-B84E-4AB3-83F4-FA28A4CE6DEB}" presName="rect2" presStyleLbl="trBgShp" presStyleIdx="5" presStyleCnt="9">
        <dgm:presLayoutVars>
          <dgm:bulletEnabled val="1"/>
        </dgm:presLayoutVars>
      </dgm:prSet>
      <dgm:spPr/>
    </dgm:pt>
    <dgm:pt modelId="{89D335F0-6C1F-4D13-96A4-720F821FADBC}" type="pres">
      <dgm:prSet presAssocID="{963A51F4-C2F4-4CE2-9A87-CFC8C77C04EE}" presName="sibTrans" presStyleCnt="0"/>
      <dgm:spPr/>
    </dgm:pt>
    <dgm:pt modelId="{2C0A2842-F138-4B67-9C3F-BD0C84987D7F}" type="pres">
      <dgm:prSet presAssocID="{D8F72C47-2845-4920-AF72-9F298B09C97C}" presName="composite" presStyleCnt="0"/>
      <dgm:spPr/>
    </dgm:pt>
    <dgm:pt modelId="{AD6EF6B0-53B1-4E89-8D10-DD114CA754EF}" type="pres">
      <dgm:prSet presAssocID="{D8F72C47-2845-4920-AF72-9F298B09C97C}" presName="rect1" presStyleLbl="bgShp" presStyleIdx="6" presStyleCnt="9"/>
      <dgm:spPr>
        <a:blipFill dpi="0" rotWithShape="1">
          <a:blip xmlns:r="http://schemas.openxmlformats.org/officeDocument/2006/relationships" r:embed="rId7"/>
          <a:srcRect/>
          <a:stretch>
            <a:fillRect t="-340" b="-15660"/>
          </a:stretch>
        </a:blipFill>
      </dgm:spPr>
    </dgm:pt>
    <dgm:pt modelId="{1D91F4AD-88F7-435C-9BC2-C2190784219E}" type="pres">
      <dgm:prSet presAssocID="{D8F72C47-2845-4920-AF72-9F298B09C97C}" presName="rect2" presStyleLbl="trBgShp" presStyleIdx="6" presStyleCnt="9">
        <dgm:presLayoutVars>
          <dgm:bulletEnabled val="1"/>
        </dgm:presLayoutVars>
      </dgm:prSet>
      <dgm:spPr/>
    </dgm:pt>
    <dgm:pt modelId="{0E631C87-D67E-46DD-AD68-C81AE2659B18}" type="pres">
      <dgm:prSet presAssocID="{08418B6F-B2DC-4B8D-988E-A73AD689C78A}" presName="sibTrans" presStyleCnt="0"/>
      <dgm:spPr/>
    </dgm:pt>
    <dgm:pt modelId="{E79C573B-E255-4308-93BD-F5E5D71356FA}" type="pres">
      <dgm:prSet presAssocID="{1D78FF7C-3D31-4C08-A806-06BE2129A2EE}" presName="composite" presStyleCnt="0"/>
      <dgm:spPr/>
    </dgm:pt>
    <dgm:pt modelId="{4DF25518-DB80-4CD1-9378-7D8B93222954}" type="pres">
      <dgm:prSet presAssocID="{1D78FF7C-3D31-4C08-A806-06BE2129A2EE}" presName="rect1" presStyleLbl="bgShp" presStyleIdx="7" presStyleCnt="9"/>
      <dgm:spPr>
        <a:blipFill>
          <a:blip xmlns:r="http://schemas.openxmlformats.org/officeDocument/2006/relationships" r:embed="rId8"/>
          <a:srcRect/>
          <a:stretch>
            <a:fillRect t="-8000" b="-8000"/>
          </a:stretch>
        </a:blipFill>
      </dgm:spPr>
    </dgm:pt>
    <dgm:pt modelId="{1DA7E708-4977-4C78-B103-BA29AC791AC0}" type="pres">
      <dgm:prSet presAssocID="{1D78FF7C-3D31-4C08-A806-06BE2129A2EE}" presName="rect2" presStyleLbl="trBgShp" presStyleIdx="7" presStyleCnt="9">
        <dgm:presLayoutVars>
          <dgm:bulletEnabled val="1"/>
        </dgm:presLayoutVars>
      </dgm:prSet>
      <dgm:spPr/>
    </dgm:pt>
    <dgm:pt modelId="{8F4641A2-696A-4379-A336-7BE297BE4E0F}" type="pres">
      <dgm:prSet presAssocID="{4244626B-05D4-4142-AC6C-E3B7C33A935A}" presName="sibTrans" presStyleCnt="0"/>
      <dgm:spPr/>
    </dgm:pt>
    <dgm:pt modelId="{8BBB186E-34AF-44DE-AB51-D37760A851FD}" type="pres">
      <dgm:prSet presAssocID="{AF1E3C46-AF59-4F8E-BC99-B6743A77B1B9}" presName="composite" presStyleCnt="0"/>
      <dgm:spPr/>
    </dgm:pt>
    <dgm:pt modelId="{22B0DBDD-9497-4A34-8B39-1B50CAFF633D}" type="pres">
      <dgm:prSet presAssocID="{AF1E3C46-AF59-4F8E-BC99-B6743A77B1B9}" presName="rect1" presStyleLbl="bgShp" presStyleIdx="8" presStyleCnt="9"/>
      <dgm:spPr>
        <a:blipFill dpi="0" rotWithShape="1">
          <a:blip xmlns:r="http://schemas.openxmlformats.org/officeDocument/2006/relationships" r:embed="rId9"/>
          <a:srcRect/>
          <a:stretch>
            <a:fillRect l="1191" t="-26256" r="-1191" b="-43744"/>
          </a:stretch>
        </a:blipFill>
      </dgm:spPr>
    </dgm:pt>
    <dgm:pt modelId="{8FF37ABB-5A59-468E-A527-4E5FE8BCE7D9}" type="pres">
      <dgm:prSet presAssocID="{AF1E3C46-AF59-4F8E-BC99-B6743A77B1B9}" presName="rect2" presStyleLbl="trBgShp" presStyleIdx="8" presStyleCnt="9">
        <dgm:presLayoutVars>
          <dgm:bulletEnabled val="1"/>
        </dgm:presLayoutVars>
      </dgm:prSet>
      <dgm:spPr/>
    </dgm:pt>
  </dgm:ptLst>
  <dgm:cxnLst>
    <dgm:cxn modelId="{1CBFEA06-1990-4491-811E-FBA270DCED66}" type="presOf" srcId="{30DF095D-2029-45F0-AB04-68C1986C8F55}" destId="{DEA94F36-EDE2-40ED-BD6F-2D6D59D01211}" srcOrd="0" destOrd="0" presId="urn:microsoft.com/office/officeart/2008/layout/BendingPictureSemiTransparentText"/>
    <dgm:cxn modelId="{25C7EE06-557C-4629-9B43-A9E4BA53ECDB}" srcId="{30DF095D-2029-45F0-AB04-68C1986C8F55}" destId="{D8F72C47-2845-4920-AF72-9F298B09C97C}" srcOrd="6" destOrd="0" parTransId="{1D87C83F-963F-4CC3-87F6-614E1C86D5AA}" sibTransId="{08418B6F-B2DC-4B8D-988E-A73AD689C78A}"/>
    <dgm:cxn modelId="{0E0A4E14-569A-48BA-BA0D-FD33735A9D68}" type="presOf" srcId="{F8233EE4-1487-4F05-B62A-87F903FCD223}" destId="{C096C114-4968-459C-9172-9BEEF721CC54}" srcOrd="0" destOrd="0" presId="urn:microsoft.com/office/officeart/2008/layout/BendingPictureSemiTransparentText"/>
    <dgm:cxn modelId="{A8253A21-618D-49B5-8B08-B19C2105BB86}" srcId="{30DF095D-2029-45F0-AB04-68C1986C8F55}" destId="{6F84A8D7-26E8-4B37-8B59-DABE373D0F59}" srcOrd="1" destOrd="0" parTransId="{3A1DD352-04BD-4AC4-92A3-7A4306C33108}" sibTransId="{0CC5F909-F7F3-44F4-B30C-2697C7282B41}"/>
    <dgm:cxn modelId="{12F5035D-ADC7-41B1-84F9-E50D16194EF6}" type="presOf" srcId="{D8F72C47-2845-4920-AF72-9F298B09C97C}" destId="{1D91F4AD-88F7-435C-9BC2-C2190784219E}" srcOrd="0" destOrd="0" presId="urn:microsoft.com/office/officeart/2008/layout/BendingPictureSemiTransparentText"/>
    <dgm:cxn modelId="{3EF16064-7F75-48A8-8974-7D163B5E8FA3}" type="presOf" srcId="{AF1E3C46-AF59-4F8E-BC99-B6743A77B1B9}" destId="{8FF37ABB-5A59-468E-A527-4E5FE8BCE7D9}" srcOrd="0" destOrd="0" presId="urn:microsoft.com/office/officeart/2008/layout/BendingPictureSemiTransparentText"/>
    <dgm:cxn modelId="{E1F5CC6E-9BA1-4F39-862B-8FB3B1D62158}" srcId="{30DF095D-2029-45F0-AB04-68C1986C8F55}" destId="{AF1E3C46-AF59-4F8E-BC99-B6743A77B1B9}" srcOrd="8" destOrd="0" parTransId="{DFA267C1-6116-4601-B2D3-D1A6598FF73C}" sibTransId="{764F02AA-2B2E-4B26-832B-EC2714FCC368}"/>
    <dgm:cxn modelId="{BBF3706F-7B3D-4C9E-BA44-73F30D819266}" srcId="{30DF095D-2029-45F0-AB04-68C1986C8F55}" destId="{1D78FF7C-3D31-4C08-A806-06BE2129A2EE}" srcOrd="7" destOrd="0" parTransId="{BDD3903D-7AF2-4759-9B9B-A29193BB3588}" sibTransId="{4244626B-05D4-4142-AC6C-E3B7C33A935A}"/>
    <dgm:cxn modelId="{3C99B651-0E93-43CB-B065-E21D8AC21CA8}" type="presOf" srcId="{2B79D596-E4CD-4E64-A3BA-40F90EA7C1BC}" destId="{F9B35C80-B237-4009-8AF2-4FBD1288B299}" srcOrd="0" destOrd="0" presId="urn:microsoft.com/office/officeart/2008/layout/BendingPictureSemiTransparentText"/>
    <dgm:cxn modelId="{407C7682-4FBC-403A-920B-1A90F643920B}" type="presOf" srcId="{C173C94B-B84E-4AB3-83F4-FA28A4CE6DEB}" destId="{12998200-B7CA-4615-ACF5-8723AF5F1ED8}" srcOrd="0" destOrd="0" presId="urn:microsoft.com/office/officeart/2008/layout/BendingPictureSemiTransparentText"/>
    <dgm:cxn modelId="{B721B78A-8005-40E4-951B-A05EBC48E6EB}" srcId="{30DF095D-2029-45F0-AB04-68C1986C8F55}" destId="{2B79D596-E4CD-4E64-A3BA-40F90EA7C1BC}" srcOrd="2" destOrd="0" parTransId="{A398255B-FA40-4923-A93B-B6500EDA33BE}" sibTransId="{75F33799-C899-42CE-8925-4A24C7A46685}"/>
    <dgm:cxn modelId="{475EC4A3-25E9-4D09-9088-598E4A9C335A}" type="presOf" srcId="{1D78FF7C-3D31-4C08-A806-06BE2129A2EE}" destId="{1DA7E708-4977-4C78-B103-BA29AC791AC0}" srcOrd="0" destOrd="0" presId="urn:microsoft.com/office/officeart/2008/layout/BendingPictureSemiTransparentText"/>
    <dgm:cxn modelId="{52C42DAE-7886-4C85-9518-C19749B1CD6C}" type="presOf" srcId="{6F84A8D7-26E8-4B37-8B59-DABE373D0F59}" destId="{67151675-7107-471F-9FD3-7AF8204A2D08}" srcOrd="0" destOrd="0" presId="urn:microsoft.com/office/officeart/2008/layout/BendingPictureSemiTransparentText"/>
    <dgm:cxn modelId="{C3C564AF-F45C-49EF-9279-30A003001781}" type="presOf" srcId="{32B7FE38-1995-41D0-8FCD-80C92752E4C2}" destId="{B9DABCB1-A7C3-4368-BA88-4C0795724603}" srcOrd="0" destOrd="0" presId="urn:microsoft.com/office/officeart/2008/layout/BendingPictureSemiTransparentText"/>
    <dgm:cxn modelId="{563049B3-C52C-4903-AB47-9DA2CB354849}" srcId="{30DF095D-2029-45F0-AB04-68C1986C8F55}" destId="{C173C94B-B84E-4AB3-83F4-FA28A4CE6DEB}" srcOrd="5" destOrd="0" parTransId="{DDCB1500-F9D6-4DCC-8B74-EA47106FC055}" sibTransId="{963A51F4-C2F4-4CE2-9A87-CFC8C77C04EE}"/>
    <dgm:cxn modelId="{A3B6AEBC-7DFB-4BD4-9144-00EAAA9288E7}" type="presOf" srcId="{876F3372-A2BD-41BA-A024-D5C0235C9646}" destId="{80BEE19D-358B-46E8-BF98-34632C20424D}" srcOrd="0" destOrd="0" presId="urn:microsoft.com/office/officeart/2008/layout/BendingPictureSemiTransparentText"/>
    <dgm:cxn modelId="{2712CFC2-F9BE-4D0F-83F8-E459641B6125}" srcId="{30DF095D-2029-45F0-AB04-68C1986C8F55}" destId="{876F3372-A2BD-41BA-A024-D5C0235C9646}" srcOrd="3" destOrd="0" parTransId="{6A7561E8-28EA-4911-94F5-8D5CAD48FF7D}" sibTransId="{C3551F33-FE6B-44C2-A311-37810BF64F9A}"/>
    <dgm:cxn modelId="{819DE2E5-8AA4-4A0B-9CFD-D721C2520875}" srcId="{30DF095D-2029-45F0-AB04-68C1986C8F55}" destId="{F8233EE4-1487-4F05-B62A-87F903FCD223}" srcOrd="4" destOrd="0" parTransId="{26515CD5-97AB-4DB9-B934-103D44E74A60}" sibTransId="{87DADB24-38E2-40FD-9E1F-8FCD9894BD4C}"/>
    <dgm:cxn modelId="{516FA0FD-9755-452A-BC9D-C33D835FA302}" srcId="{30DF095D-2029-45F0-AB04-68C1986C8F55}" destId="{32B7FE38-1995-41D0-8FCD-80C92752E4C2}" srcOrd="0" destOrd="0" parTransId="{D872CAF9-B445-48E8-B6EF-E7176E9E33D7}" sibTransId="{DE7C17E9-704D-41C8-A2B0-683B8F2994D2}"/>
    <dgm:cxn modelId="{7195DD9A-C35B-44E7-9D32-5628A34D7E4E}" type="presParOf" srcId="{DEA94F36-EDE2-40ED-BD6F-2D6D59D01211}" destId="{50B98465-D7D1-4503-A09C-45689E21CCF1}" srcOrd="0" destOrd="0" presId="urn:microsoft.com/office/officeart/2008/layout/BendingPictureSemiTransparentText"/>
    <dgm:cxn modelId="{8A224222-45FF-4F54-8AAE-DCD36F060FD8}" type="presParOf" srcId="{50B98465-D7D1-4503-A09C-45689E21CCF1}" destId="{E840411C-2416-4928-A540-8A2B1286EABB}" srcOrd="0" destOrd="0" presId="urn:microsoft.com/office/officeart/2008/layout/BendingPictureSemiTransparentText"/>
    <dgm:cxn modelId="{7DEBB142-A039-4074-B9DA-A552E698D98C}" type="presParOf" srcId="{50B98465-D7D1-4503-A09C-45689E21CCF1}" destId="{B9DABCB1-A7C3-4368-BA88-4C0795724603}" srcOrd="1" destOrd="0" presId="urn:microsoft.com/office/officeart/2008/layout/BendingPictureSemiTransparentText"/>
    <dgm:cxn modelId="{F2EDB3EB-12D3-4B08-8652-5E5C23BDD27C}" type="presParOf" srcId="{DEA94F36-EDE2-40ED-BD6F-2D6D59D01211}" destId="{69851F02-006A-4169-8B66-BEC26350AD8F}" srcOrd="1" destOrd="0" presId="urn:microsoft.com/office/officeart/2008/layout/BendingPictureSemiTransparentText"/>
    <dgm:cxn modelId="{0BE813B5-7946-4E69-A0A8-E3448F7E9F50}" type="presParOf" srcId="{DEA94F36-EDE2-40ED-BD6F-2D6D59D01211}" destId="{37471423-420B-4566-B761-BBD966B6D636}" srcOrd="2" destOrd="0" presId="urn:microsoft.com/office/officeart/2008/layout/BendingPictureSemiTransparentText"/>
    <dgm:cxn modelId="{99FFA23E-7B8E-46FB-AECB-32030F06E0DD}" type="presParOf" srcId="{37471423-420B-4566-B761-BBD966B6D636}" destId="{8999D827-3015-4DB3-9DCF-9DE27E638C82}" srcOrd="0" destOrd="0" presId="urn:microsoft.com/office/officeart/2008/layout/BendingPictureSemiTransparentText"/>
    <dgm:cxn modelId="{B9EB9B08-1480-43CE-8282-73DF4314F522}" type="presParOf" srcId="{37471423-420B-4566-B761-BBD966B6D636}" destId="{67151675-7107-471F-9FD3-7AF8204A2D08}" srcOrd="1" destOrd="0" presId="urn:microsoft.com/office/officeart/2008/layout/BendingPictureSemiTransparentText"/>
    <dgm:cxn modelId="{0CA34D4A-85B7-47EB-A923-D8A981C9D0AE}" type="presParOf" srcId="{DEA94F36-EDE2-40ED-BD6F-2D6D59D01211}" destId="{A53C6FE4-CF59-4573-ABE7-812DC35FB26C}" srcOrd="3" destOrd="0" presId="urn:microsoft.com/office/officeart/2008/layout/BendingPictureSemiTransparentText"/>
    <dgm:cxn modelId="{ECD8A1B1-49CF-4488-9346-3F07DE9C52B3}" type="presParOf" srcId="{DEA94F36-EDE2-40ED-BD6F-2D6D59D01211}" destId="{0C97AA33-FAE8-484B-83B1-DAA5EF83DE51}" srcOrd="4" destOrd="0" presId="urn:microsoft.com/office/officeart/2008/layout/BendingPictureSemiTransparentText"/>
    <dgm:cxn modelId="{CF2272F5-E52C-4B58-99A3-EC02E14279B3}" type="presParOf" srcId="{0C97AA33-FAE8-484B-83B1-DAA5EF83DE51}" destId="{CCBFE756-B265-4494-B3EE-BE01DEE8C9DA}" srcOrd="0" destOrd="0" presId="urn:microsoft.com/office/officeart/2008/layout/BendingPictureSemiTransparentText"/>
    <dgm:cxn modelId="{875159CA-C094-4F90-A873-62B3A19B3A2A}" type="presParOf" srcId="{0C97AA33-FAE8-484B-83B1-DAA5EF83DE51}" destId="{F9B35C80-B237-4009-8AF2-4FBD1288B299}" srcOrd="1" destOrd="0" presId="urn:microsoft.com/office/officeart/2008/layout/BendingPictureSemiTransparentText"/>
    <dgm:cxn modelId="{102EDAF3-B003-4E37-9F4D-E7005B8B9224}" type="presParOf" srcId="{DEA94F36-EDE2-40ED-BD6F-2D6D59D01211}" destId="{53F98DBC-61DD-429B-B272-3D980C187644}" srcOrd="5" destOrd="0" presId="urn:microsoft.com/office/officeart/2008/layout/BendingPictureSemiTransparentText"/>
    <dgm:cxn modelId="{EB6C6F34-4289-474B-8863-73CFB86570B7}" type="presParOf" srcId="{DEA94F36-EDE2-40ED-BD6F-2D6D59D01211}" destId="{74A14D79-10E4-4EB3-83E8-D42834AF886F}" srcOrd="6" destOrd="0" presId="urn:microsoft.com/office/officeart/2008/layout/BendingPictureSemiTransparentText"/>
    <dgm:cxn modelId="{195E3237-96C7-4C80-84D8-1B906D0AEA18}" type="presParOf" srcId="{74A14D79-10E4-4EB3-83E8-D42834AF886F}" destId="{84F0584E-FDDB-43CD-A51E-718200DED9C3}" srcOrd="0" destOrd="0" presId="urn:microsoft.com/office/officeart/2008/layout/BendingPictureSemiTransparentText"/>
    <dgm:cxn modelId="{6B06438D-E1E7-47EC-B2FE-D5E05C5F69CF}" type="presParOf" srcId="{74A14D79-10E4-4EB3-83E8-D42834AF886F}" destId="{80BEE19D-358B-46E8-BF98-34632C20424D}" srcOrd="1" destOrd="0" presId="urn:microsoft.com/office/officeart/2008/layout/BendingPictureSemiTransparentText"/>
    <dgm:cxn modelId="{DE3E8E33-4E61-401C-A07C-4D7B67FFD781}" type="presParOf" srcId="{DEA94F36-EDE2-40ED-BD6F-2D6D59D01211}" destId="{E1DFBED4-6778-4D44-B253-2BF3887C1CD6}" srcOrd="7" destOrd="0" presId="urn:microsoft.com/office/officeart/2008/layout/BendingPictureSemiTransparentText"/>
    <dgm:cxn modelId="{86F27970-B347-418D-A8C0-F14F4A5C0FE8}" type="presParOf" srcId="{DEA94F36-EDE2-40ED-BD6F-2D6D59D01211}" destId="{57E71691-BF32-460C-9C2F-01F58BCCBD4F}" srcOrd="8" destOrd="0" presId="urn:microsoft.com/office/officeart/2008/layout/BendingPictureSemiTransparentText"/>
    <dgm:cxn modelId="{C3B74848-6F4A-46F3-95B0-B339A2E74B6B}" type="presParOf" srcId="{57E71691-BF32-460C-9C2F-01F58BCCBD4F}" destId="{A3BEC628-2861-45D5-987D-E509F38DC595}" srcOrd="0" destOrd="0" presId="urn:microsoft.com/office/officeart/2008/layout/BendingPictureSemiTransparentText"/>
    <dgm:cxn modelId="{7413DB3E-FBEC-44BD-AB62-CBC833E3F68D}" type="presParOf" srcId="{57E71691-BF32-460C-9C2F-01F58BCCBD4F}" destId="{C096C114-4968-459C-9172-9BEEF721CC54}" srcOrd="1" destOrd="0" presId="urn:microsoft.com/office/officeart/2008/layout/BendingPictureSemiTransparentText"/>
    <dgm:cxn modelId="{466B3FE6-D23D-4002-88F8-465783DE7F0B}" type="presParOf" srcId="{DEA94F36-EDE2-40ED-BD6F-2D6D59D01211}" destId="{F9954F68-530B-41D9-BBCB-A5282F9AE963}" srcOrd="9" destOrd="0" presId="urn:microsoft.com/office/officeart/2008/layout/BendingPictureSemiTransparentText"/>
    <dgm:cxn modelId="{C9C6F059-5E40-4D5A-A65F-198846209BD7}" type="presParOf" srcId="{DEA94F36-EDE2-40ED-BD6F-2D6D59D01211}" destId="{A080DC93-FB4F-4CC5-938F-349C67E8D9A2}" srcOrd="10" destOrd="0" presId="urn:microsoft.com/office/officeart/2008/layout/BendingPictureSemiTransparentText"/>
    <dgm:cxn modelId="{130D196B-AAE3-4CD4-9870-DB0EDCC6F549}" type="presParOf" srcId="{A080DC93-FB4F-4CC5-938F-349C67E8D9A2}" destId="{7992F177-B210-4F0A-81F7-63558850F30E}" srcOrd="0" destOrd="0" presId="urn:microsoft.com/office/officeart/2008/layout/BendingPictureSemiTransparentText"/>
    <dgm:cxn modelId="{C88F2D0E-58FF-4353-9B6C-64387EFD4151}" type="presParOf" srcId="{A080DC93-FB4F-4CC5-938F-349C67E8D9A2}" destId="{12998200-B7CA-4615-ACF5-8723AF5F1ED8}" srcOrd="1" destOrd="0" presId="urn:microsoft.com/office/officeart/2008/layout/BendingPictureSemiTransparentText"/>
    <dgm:cxn modelId="{36FA1944-A963-42D6-9A7C-05FE242FDBCA}" type="presParOf" srcId="{DEA94F36-EDE2-40ED-BD6F-2D6D59D01211}" destId="{89D335F0-6C1F-4D13-96A4-720F821FADBC}" srcOrd="11" destOrd="0" presId="urn:microsoft.com/office/officeart/2008/layout/BendingPictureSemiTransparentText"/>
    <dgm:cxn modelId="{71396ED4-D48E-43D0-90CC-E9D8EEB55EE0}" type="presParOf" srcId="{DEA94F36-EDE2-40ED-BD6F-2D6D59D01211}" destId="{2C0A2842-F138-4B67-9C3F-BD0C84987D7F}" srcOrd="12" destOrd="0" presId="urn:microsoft.com/office/officeart/2008/layout/BendingPictureSemiTransparentText"/>
    <dgm:cxn modelId="{0CB8F0AC-35A2-404B-8633-1FD4E2ADC69B}" type="presParOf" srcId="{2C0A2842-F138-4B67-9C3F-BD0C84987D7F}" destId="{AD6EF6B0-53B1-4E89-8D10-DD114CA754EF}" srcOrd="0" destOrd="0" presId="urn:microsoft.com/office/officeart/2008/layout/BendingPictureSemiTransparentText"/>
    <dgm:cxn modelId="{B5481A50-7A72-4D9A-B8D0-B21763C76645}" type="presParOf" srcId="{2C0A2842-F138-4B67-9C3F-BD0C84987D7F}" destId="{1D91F4AD-88F7-435C-9BC2-C2190784219E}" srcOrd="1" destOrd="0" presId="urn:microsoft.com/office/officeart/2008/layout/BendingPictureSemiTransparentText"/>
    <dgm:cxn modelId="{8DF0B6DE-EBEC-4633-8501-36D833D7F016}" type="presParOf" srcId="{DEA94F36-EDE2-40ED-BD6F-2D6D59D01211}" destId="{0E631C87-D67E-46DD-AD68-C81AE2659B18}" srcOrd="13" destOrd="0" presId="urn:microsoft.com/office/officeart/2008/layout/BendingPictureSemiTransparentText"/>
    <dgm:cxn modelId="{74B152F3-2230-4239-92C3-253402986D4B}" type="presParOf" srcId="{DEA94F36-EDE2-40ED-BD6F-2D6D59D01211}" destId="{E79C573B-E255-4308-93BD-F5E5D71356FA}" srcOrd="14" destOrd="0" presId="urn:microsoft.com/office/officeart/2008/layout/BendingPictureSemiTransparentText"/>
    <dgm:cxn modelId="{9F5164A5-91ED-4D22-B2A6-FCDA1D2DBB69}" type="presParOf" srcId="{E79C573B-E255-4308-93BD-F5E5D71356FA}" destId="{4DF25518-DB80-4CD1-9378-7D8B93222954}" srcOrd="0" destOrd="0" presId="urn:microsoft.com/office/officeart/2008/layout/BendingPictureSemiTransparentText"/>
    <dgm:cxn modelId="{4BF7A4A2-4684-457E-B2C1-55215CABA67B}" type="presParOf" srcId="{E79C573B-E255-4308-93BD-F5E5D71356FA}" destId="{1DA7E708-4977-4C78-B103-BA29AC791AC0}" srcOrd="1" destOrd="0" presId="urn:microsoft.com/office/officeart/2008/layout/BendingPictureSemiTransparentText"/>
    <dgm:cxn modelId="{1484CAA9-9166-4BDF-9967-F6B77A6A4DAD}" type="presParOf" srcId="{DEA94F36-EDE2-40ED-BD6F-2D6D59D01211}" destId="{8F4641A2-696A-4379-A336-7BE297BE4E0F}" srcOrd="15" destOrd="0" presId="urn:microsoft.com/office/officeart/2008/layout/BendingPictureSemiTransparentText"/>
    <dgm:cxn modelId="{4D95A5A4-3244-448F-92F4-B113FF2BB937}" type="presParOf" srcId="{DEA94F36-EDE2-40ED-BD6F-2D6D59D01211}" destId="{8BBB186E-34AF-44DE-AB51-D37760A851FD}" srcOrd="16" destOrd="0" presId="urn:microsoft.com/office/officeart/2008/layout/BendingPictureSemiTransparentText"/>
    <dgm:cxn modelId="{426278CC-331F-4DBF-B8A9-2A48930B8797}" type="presParOf" srcId="{8BBB186E-34AF-44DE-AB51-D37760A851FD}" destId="{22B0DBDD-9497-4A34-8B39-1B50CAFF633D}" srcOrd="0" destOrd="0" presId="urn:microsoft.com/office/officeart/2008/layout/BendingPictureSemiTransparentText"/>
    <dgm:cxn modelId="{655D5172-A611-4FB7-B7C5-D32B5C79D698}" type="presParOf" srcId="{8BBB186E-34AF-44DE-AB51-D37760A851FD}" destId="{8FF37ABB-5A59-468E-A527-4E5FE8BCE7D9}"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3F2849-0D68-4F63-A317-40567759C76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D7CC10F-7F7B-4FF1-980F-A9A2A7EBB000}">
      <dgm:prSet/>
      <dgm:spPr/>
      <dgm:t>
        <a:bodyPr/>
        <a:lstStyle/>
        <a:p>
          <a:pPr>
            <a:lnSpc>
              <a:spcPct val="100000"/>
            </a:lnSpc>
            <a:defRPr cap="all"/>
          </a:pPr>
          <a:r>
            <a:rPr lang="en-US"/>
            <a:t>Determine most efficient path (TSP)</a:t>
          </a:r>
        </a:p>
      </dgm:t>
    </dgm:pt>
    <dgm:pt modelId="{F1AACBA7-B1F8-486D-BCAB-72D8CB15CFBD}" type="parTrans" cxnId="{9C736A17-1E94-4140-9F9F-6B459B295C4D}">
      <dgm:prSet/>
      <dgm:spPr/>
      <dgm:t>
        <a:bodyPr/>
        <a:lstStyle/>
        <a:p>
          <a:endParaRPr lang="en-US"/>
        </a:p>
      </dgm:t>
    </dgm:pt>
    <dgm:pt modelId="{0D149C70-D524-422D-B8EC-515B95F2BDBA}" type="sibTrans" cxnId="{9C736A17-1E94-4140-9F9F-6B459B295C4D}">
      <dgm:prSet/>
      <dgm:spPr/>
      <dgm:t>
        <a:bodyPr/>
        <a:lstStyle/>
        <a:p>
          <a:endParaRPr lang="en-US"/>
        </a:p>
      </dgm:t>
    </dgm:pt>
    <dgm:pt modelId="{2F0A5530-CC88-4686-8BB6-02CDF8C8C7F9}">
      <dgm:prSet/>
      <dgm:spPr/>
      <dgm:t>
        <a:bodyPr/>
        <a:lstStyle/>
        <a:p>
          <a:pPr>
            <a:lnSpc>
              <a:spcPct val="100000"/>
            </a:lnSpc>
            <a:defRPr cap="all"/>
          </a:pPr>
          <a:r>
            <a:rPr lang="en-US"/>
            <a:t>Calculate energy requirements</a:t>
          </a:r>
        </a:p>
      </dgm:t>
    </dgm:pt>
    <dgm:pt modelId="{383FB3A1-EB85-445C-9300-727F05458035}" type="parTrans" cxnId="{F110FCA2-44E7-40E2-93B2-5214997963A6}">
      <dgm:prSet/>
      <dgm:spPr/>
      <dgm:t>
        <a:bodyPr/>
        <a:lstStyle/>
        <a:p>
          <a:endParaRPr lang="en-US"/>
        </a:p>
      </dgm:t>
    </dgm:pt>
    <dgm:pt modelId="{50767762-11CB-4B30-A8B0-8930233377E7}" type="sibTrans" cxnId="{F110FCA2-44E7-40E2-93B2-5214997963A6}">
      <dgm:prSet/>
      <dgm:spPr/>
      <dgm:t>
        <a:bodyPr/>
        <a:lstStyle/>
        <a:p>
          <a:endParaRPr lang="en-US"/>
        </a:p>
      </dgm:t>
    </dgm:pt>
    <dgm:pt modelId="{7554EE90-DE5D-4928-94EF-A36FD49262E7}">
      <dgm:prSet/>
      <dgm:spPr/>
      <dgm:t>
        <a:bodyPr/>
        <a:lstStyle/>
        <a:p>
          <a:pPr>
            <a:lnSpc>
              <a:spcPct val="100000"/>
            </a:lnSpc>
            <a:defRPr cap="all"/>
          </a:pPr>
          <a:r>
            <a:rPr lang="en-US"/>
            <a:t>Determine time to completion</a:t>
          </a:r>
        </a:p>
      </dgm:t>
    </dgm:pt>
    <dgm:pt modelId="{FB20915E-742B-4590-ABCF-DBFC8B18D54F}" type="parTrans" cxnId="{2A15C063-CA12-41A1-93B3-56A6A08174CB}">
      <dgm:prSet/>
      <dgm:spPr/>
      <dgm:t>
        <a:bodyPr/>
        <a:lstStyle/>
        <a:p>
          <a:endParaRPr lang="en-US"/>
        </a:p>
      </dgm:t>
    </dgm:pt>
    <dgm:pt modelId="{2730B036-FDE7-4448-9B5B-9376D7C4C3FA}" type="sibTrans" cxnId="{2A15C063-CA12-41A1-93B3-56A6A08174CB}">
      <dgm:prSet/>
      <dgm:spPr/>
      <dgm:t>
        <a:bodyPr/>
        <a:lstStyle/>
        <a:p>
          <a:endParaRPr lang="en-US"/>
        </a:p>
      </dgm:t>
    </dgm:pt>
    <dgm:pt modelId="{01E60E26-7503-4F85-848A-F7BE07CA5123}">
      <dgm:prSet/>
      <dgm:spPr/>
      <dgm:t>
        <a:bodyPr/>
        <a:lstStyle/>
        <a:p>
          <a:pPr>
            <a:lnSpc>
              <a:spcPct val="100000"/>
            </a:lnSpc>
            <a:defRPr cap="all"/>
          </a:pPr>
          <a:r>
            <a:rPr lang="en-US"/>
            <a:t>User notification and confirmation</a:t>
          </a:r>
        </a:p>
      </dgm:t>
    </dgm:pt>
    <dgm:pt modelId="{AEF3C9AA-597A-46F9-AD15-FD78EC4782CE}" type="parTrans" cxnId="{FDC09EF2-4B10-486E-AC21-F396F595D827}">
      <dgm:prSet/>
      <dgm:spPr/>
      <dgm:t>
        <a:bodyPr/>
        <a:lstStyle/>
        <a:p>
          <a:endParaRPr lang="en-US"/>
        </a:p>
      </dgm:t>
    </dgm:pt>
    <dgm:pt modelId="{3DD0F476-28FA-407C-B59C-31E44BC8F993}" type="sibTrans" cxnId="{FDC09EF2-4B10-486E-AC21-F396F595D827}">
      <dgm:prSet/>
      <dgm:spPr/>
      <dgm:t>
        <a:bodyPr/>
        <a:lstStyle/>
        <a:p>
          <a:endParaRPr lang="en-US"/>
        </a:p>
      </dgm:t>
    </dgm:pt>
    <dgm:pt modelId="{CB07161E-0448-4DEE-A5A5-B284391ACD6C}" type="pres">
      <dgm:prSet presAssocID="{743F2849-0D68-4F63-A317-40567759C76B}" presName="root" presStyleCnt="0">
        <dgm:presLayoutVars>
          <dgm:dir/>
          <dgm:resizeHandles val="exact"/>
        </dgm:presLayoutVars>
      </dgm:prSet>
      <dgm:spPr/>
    </dgm:pt>
    <dgm:pt modelId="{711B6D83-8944-4582-AB81-8320B7CA6CA9}" type="pres">
      <dgm:prSet presAssocID="{8D7CC10F-7F7B-4FF1-980F-A9A2A7EBB000}" presName="compNode" presStyleCnt="0"/>
      <dgm:spPr/>
    </dgm:pt>
    <dgm:pt modelId="{C68128C8-7044-48BE-8626-58C8D3D7931E}" type="pres">
      <dgm:prSet presAssocID="{8D7CC10F-7F7B-4FF1-980F-A9A2A7EBB000}" presName="iconBgRect" presStyleLbl="bgShp" presStyleIdx="0" presStyleCnt="4"/>
      <dgm:spPr>
        <a:prstGeom prst="round2DiagRect">
          <a:avLst>
            <a:gd name="adj1" fmla="val 29727"/>
            <a:gd name="adj2" fmla="val 0"/>
          </a:avLst>
        </a:prstGeom>
      </dgm:spPr>
    </dgm:pt>
    <dgm:pt modelId="{CCCB45DF-306E-4DE1-A7D9-69E441DFA749}" type="pres">
      <dgm:prSet presAssocID="{8D7CC10F-7F7B-4FF1-980F-A9A2A7EBB00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12ECCDD4-DE4A-491F-8C21-B4ACD9AAAF52}" type="pres">
      <dgm:prSet presAssocID="{8D7CC10F-7F7B-4FF1-980F-A9A2A7EBB000}" presName="spaceRect" presStyleCnt="0"/>
      <dgm:spPr/>
    </dgm:pt>
    <dgm:pt modelId="{1D3059EB-B9AB-44E7-BF80-9660B7371683}" type="pres">
      <dgm:prSet presAssocID="{8D7CC10F-7F7B-4FF1-980F-A9A2A7EBB000}" presName="textRect" presStyleLbl="revTx" presStyleIdx="0" presStyleCnt="4">
        <dgm:presLayoutVars>
          <dgm:chMax val="1"/>
          <dgm:chPref val="1"/>
        </dgm:presLayoutVars>
      </dgm:prSet>
      <dgm:spPr/>
    </dgm:pt>
    <dgm:pt modelId="{2AAA0E14-4592-4D5A-8C19-2DF5545FC6E3}" type="pres">
      <dgm:prSet presAssocID="{0D149C70-D524-422D-B8EC-515B95F2BDBA}" presName="sibTrans" presStyleCnt="0"/>
      <dgm:spPr/>
    </dgm:pt>
    <dgm:pt modelId="{9DAC4A1E-E3A0-471B-AE85-A3AFA5F18DAE}" type="pres">
      <dgm:prSet presAssocID="{2F0A5530-CC88-4686-8BB6-02CDF8C8C7F9}" presName="compNode" presStyleCnt="0"/>
      <dgm:spPr/>
    </dgm:pt>
    <dgm:pt modelId="{CABFC5CD-F5AF-429C-B6B8-6049C56657B9}" type="pres">
      <dgm:prSet presAssocID="{2F0A5530-CC88-4686-8BB6-02CDF8C8C7F9}" presName="iconBgRect" presStyleLbl="bgShp" presStyleIdx="1" presStyleCnt="4"/>
      <dgm:spPr>
        <a:prstGeom prst="round2DiagRect">
          <a:avLst>
            <a:gd name="adj1" fmla="val 29727"/>
            <a:gd name="adj2" fmla="val 0"/>
          </a:avLst>
        </a:prstGeom>
      </dgm:spPr>
    </dgm:pt>
    <dgm:pt modelId="{5C8AC10F-A892-4843-A01A-A8D26114E8E6}" type="pres">
      <dgm:prSet presAssocID="{2F0A5530-CC88-4686-8BB6-02CDF8C8C7F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D50FF0CB-1ECB-4954-9B67-D98D419BCF0C}" type="pres">
      <dgm:prSet presAssocID="{2F0A5530-CC88-4686-8BB6-02CDF8C8C7F9}" presName="spaceRect" presStyleCnt="0"/>
      <dgm:spPr/>
    </dgm:pt>
    <dgm:pt modelId="{9AC68547-1ECA-4EB0-A494-D4EE0A7F1B22}" type="pres">
      <dgm:prSet presAssocID="{2F0A5530-CC88-4686-8BB6-02CDF8C8C7F9}" presName="textRect" presStyleLbl="revTx" presStyleIdx="1" presStyleCnt="4">
        <dgm:presLayoutVars>
          <dgm:chMax val="1"/>
          <dgm:chPref val="1"/>
        </dgm:presLayoutVars>
      </dgm:prSet>
      <dgm:spPr/>
    </dgm:pt>
    <dgm:pt modelId="{FD54CD4F-CF55-4CC8-B3C1-0DB68F189261}" type="pres">
      <dgm:prSet presAssocID="{50767762-11CB-4B30-A8B0-8930233377E7}" presName="sibTrans" presStyleCnt="0"/>
      <dgm:spPr/>
    </dgm:pt>
    <dgm:pt modelId="{2E94072A-7A44-42E0-B32A-F0CFF3E8D95C}" type="pres">
      <dgm:prSet presAssocID="{7554EE90-DE5D-4928-94EF-A36FD49262E7}" presName="compNode" presStyleCnt="0"/>
      <dgm:spPr/>
    </dgm:pt>
    <dgm:pt modelId="{8CF9C1B8-F459-409F-A615-6BA8E2681F3E}" type="pres">
      <dgm:prSet presAssocID="{7554EE90-DE5D-4928-94EF-A36FD49262E7}" presName="iconBgRect" presStyleLbl="bgShp" presStyleIdx="2" presStyleCnt="4"/>
      <dgm:spPr>
        <a:prstGeom prst="round2DiagRect">
          <a:avLst>
            <a:gd name="adj1" fmla="val 29727"/>
            <a:gd name="adj2" fmla="val 0"/>
          </a:avLst>
        </a:prstGeom>
      </dgm:spPr>
    </dgm:pt>
    <dgm:pt modelId="{38054EAC-EB37-4C4B-94AB-56F3006A7A9A}" type="pres">
      <dgm:prSet presAssocID="{7554EE90-DE5D-4928-94EF-A36FD49262E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8F79E89-B0FE-4F7D-A4AF-7E6510D65B32}" type="pres">
      <dgm:prSet presAssocID="{7554EE90-DE5D-4928-94EF-A36FD49262E7}" presName="spaceRect" presStyleCnt="0"/>
      <dgm:spPr/>
    </dgm:pt>
    <dgm:pt modelId="{4495C5D6-E3A5-4B2D-A145-465A05400DC7}" type="pres">
      <dgm:prSet presAssocID="{7554EE90-DE5D-4928-94EF-A36FD49262E7}" presName="textRect" presStyleLbl="revTx" presStyleIdx="2" presStyleCnt="4" custScaleX="92645">
        <dgm:presLayoutVars>
          <dgm:chMax val="1"/>
          <dgm:chPref val="1"/>
        </dgm:presLayoutVars>
      </dgm:prSet>
      <dgm:spPr/>
    </dgm:pt>
    <dgm:pt modelId="{C1281C31-127F-48E8-BAFA-00ED14B99753}" type="pres">
      <dgm:prSet presAssocID="{2730B036-FDE7-4448-9B5B-9376D7C4C3FA}" presName="sibTrans" presStyleCnt="0"/>
      <dgm:spPr/>
    </dgm:pt>
    <dgm:pt modelId="{4F79E859-3E0F-469D-A9D5-6AF2027C1857}" type="pres">
      <dgm:prSet presAssocID="{01E60E26-7503-4F85-848A-F7BE07CA5123}" presName="compNode" presStyleCnt="0"/>
      <dgm:spPr/>
    </dgm:pt>
    <dgm:pt modelId="{CAF58A7D-8876-4245-8F4F-E073D65C82F2}" type="pres">
      <dgm:prSet presAssocID="{01E60E26-7503-4F85-848A-F7BE07CA5123}" presName="iconBgRect" presStyleLbl="bgShp" presStyleIdx="3" presStyleCnt="4"/>
      <dgm:spPr>
        <a:prstGeom prst="round2DiagRect">
          <a:avLst>
            <a:gd name="adj1" fmla="val 29727"/>
            <a:gd name="adj2" fmla="val 0"/>
          </a:avLst>
        </a:prstGeom>
      </dgm:spPr>
    </dgm:pt>
    <dgm:pt modelId="{DA95BB41-0619-463E-B989-140E4B9CBB31}" type="pres">
      <dgm:prSet presAssocID="{01E60E26-7503-4F85-848A-F7BE07CA51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1BBFD26B-495B-4A98-8636-EE606E322F7D}" type="pres">
      <dgm:prSet presAssocID="{01E60E26-7503-4F85-848A-F7BE07CA5123}" presName="spaceRect" presStyleCnt="0"/>
      <dgm:spPr/>
    </dgm:pt>
    <dgm:pt modelId="{0C095F37-3312-4E05-B7E9-8DC23A70BEA8}" type="pres">
      <dgm:prSet presAssocID="{01E60E26-7503-4F85-848A-F7BE07CA5123}" presName="textRect" presStyleLbl="revTx" presStyleIdx="3" presStyleCnt="4">
        <dgm:presLayoutVars>
          <dgm:chMax val="1"/>
          <dgm:chPref val="1"/>
        </dgm:presLayoutVars>
      </dgm:prSet>
      <dgm:spPr/>
    </dgm:pt>
  </dgm:ptLst>
  <dgm:cxnLst>
    <dgm:cxn modelId="{9C736A17-1E94-4140-9F9F-6B459B295C4D}" srcId="{743F2849-0D68-4F63-A317-40567759C76B}" destId="{8D7CC10F-7F7B-4FF1-980F-A9A2A7EBB000}" srcOrd="0" destOrd="0" parTransId="{F1AACBA7-B1F8-486D-BCAB-72D8CB15CFBD}" sibTransId="{0D149C70-D524-422D-B8EC-515B95F2BDBA}"/>
    <dgm:cxn modelId="{72402C5E-14D9-4EAF-AF06-A489F708ABF5}" type="presOf" srcId="{7554EE90-DE5D-4928-94EF-A36FD49262E7}" destId="{4495C5D6-E3A5-4B2D-A145-465A05400DC7}" srcOrd="0" destOrd="0" presId="urn:microsoft.com/office/officeart/2018/5/layout/IconLeafLabelList"/>
    <dgm:cxn modelId="{2A15C063-CA12-41A1-93B3-56A6A08174CB}" srcId="{743F2849-0D68-4F63-A317-40567759C76B}" destId="{7554EE90-DE5D-4928-94EF-A36FD49262E7}" srcOrd="2" destOrd="0" parTransId="{FB20915E-742B-4590-ABCF-DBFC8B18D54F}" sibTransId="{2730B036-FDE7-4448-9B5B-9376D7C4C3FA}"/>
    <dgm:cxn modelId="{287EC143-1A20-42FD-90C2-63792E0533C7}" type="presOf" srcId="{743F2849-0D68-4F63-A317-40567759C76B}" destId="{CB07161E-0448-4DEE-A5A5-B284391ACD6C}" srcOrd="0" destOrd="0" presId="urn:microsoft.com/office/officeart/2018/5/layout/IconLeafLabelList"/>
    <dgm:cxn modelId="{FC82B074-0B06-4C65-8903-6EE3AAD9B701}" type="presOf" srcId="{01E60E26-7503-4F85-848A-F7BE07CA5123}" destId="{0C095F37-3312-4E05-B7E9-8DC23A70BEA8}" srcOrd="0" destOrd="0" presId="urn:microsoft.com/office/officeart/2018/5/layout/IconLeafLabelList"/>
    <dgm:cxn modelId="{7E388E76-DABD-402F-BBFC-4DA5A9FA1022}" type="presOf" srcId="{8D7CC10F-7F7B-4FF1-980F-A9A2A7EBB000}" destId="{1D3059EB-B9AB-44E7-BF80-9660B7371683}" srcOrd="0" destOrd="0" presId="urn:microsoft.com/office/officeart/2018/5/layout/IconLeafLabelList"/>
    <dgm:cxn modelId="{F110FCA2-44E7-40E2-93B2-5214997963A6}" srcId="{743F2849-0D68-4F63-A317-40567759C76B}" destId="{2F0A5530-CC88-4686-8BB6-02CDF8C8C7F9}" srcOrd="1" destOrd="0" parTransId="{383FB3A1-EB85-445C-9300-727F05458035}" sibTransId="{50767762-11CB-4B30-A8B0-8930233377E7}"/>
    <dgm:cxn modelId="{0C4DDFB6-170D-48DB-B350-C131821949EA}" type="presOf" srcId="{2F0A5530-CC88-4686-8BB6-02CDF8C8C7F9}" destId="{9AC68547-1ECA-4EB0-A494-D4EE0A7F1B22}" srcOrd="0" destOrd="0" presId="urn:microsoft.com/office/officeart/2018/5/layout/IconLeafLabelList"/>
    <dgm:cxn modelId="{FDC09EF2-4B10-486E-AC21-F396F595D827}" srcId="{743F2849-0D68-4F63-A317-40567759C76B}" destId="{01E60E26-7503-4F85-848A-F7BE07CA5123}" srcOrd="3" destOrd="0" parTransId="{AEF3C9AA-597A-46F9-AD15-FD78EC4782CE}" sibTransId="{3DD0F476-28FA-407C-B59C-31E44BC8F993}"/>
    <dgm:cxn modelId="{BC22C89E-75F8-48BB-BADB-4668DAFF9B5A}" type="presParOf" srcId="{CB07161E-0448-4DEE-A5A5-B284391ACD6C}" destId="{711B6D83-8944-4582-AB81-8320B7CA6CA9}" srcOrd="0" destOrd="0" presId="urn:microsoft.com/office/officeart/2018/5/layout/IconLeafLabelList"/>
    <dgm:cxn modelId="{A69D6402-7FE1-4DB7-A772-6BACB95773A1}" type="presParOf" srcId="{711B6D83-8944-4582-AB81-8320B7CA6CA9}" destId="{C68128C8-7044-48BE-8626-58C8D3D7931E}" srcOrd="0" destOrd="0" presId="urn:microsoft.com/office/officeart/2018/5/layout/IconLeafLabelList"/>
    <dgm:cxn modelId="{349062F0-37D6-4894-8E91-170C46C5E82D}" type="presParOf" srcId="{711B6D83-8944-4582-AB81-8320B7CA6CA9}" destId="{CCCB45DF-306E-4DE1-A7D9-69E441DFA749}" srcOrd="1" destOrd="0" presId="urn:microsoft.com/office/officeart/2018/5/layout/IconLeafLabelList"/>
    <dgm:cxn modelId="{191719C2-3694-41AF-A7A4-9CEA0195485A}" type="presParOf" srcId="{711B6D83-8944-4582-AB81-8320B7CA6CA9}" destId="{12ECCDD4-DE4A-491F-8C21-B4ACD9AAAF52}" srcOrd="2" destOrd="0" presId="urn:microsoft.com/office/officeart/2018/5/layout/IconLeafLabelList"/>
    <dgm:cxn modelId="{E1E2FC24-6EBC-4410-9537-3A654133AC81}" type="presParOf" srcId="{711B6D83-8944-4582-AB81-8320B7CA6CA9}" destId="{1D3059EB-B9AB-44E7-BF80-9660B7371683}" srcOrd="3" destOrd="0" presId="urn:microsoft.com/office/officeart/2018/5/layout/IconLeafLabelList"/>
    <dgm:cxn modelId="{E7A85575-0FFA-40DF-B87C-2A84CA4DFB19}" type="presParOf" srcId="{CB07161E-0448-4DEE-A5A5-B284391ACD6C}" destId="{2AAA0E14-4592-4D5A-8C19-2DF5545FC6E3}" srcOrd="1" destOrd="0" presId="urn:microsoft.com/office/officeart/2018/5/layout/IconLeafLabelList"/>
    <dgm:cxn modelId="{AFF66489-0941-43EF-A136-5D7344AE0FF2}" type="presParOf" srcId="{CB07161E-0448-4DEE-A5A5-B284391ACD6C}" destId="{9DAC4A1E-E3A0-471B-AE85-A3AFA5F18DAE}" srcOrd="2" destOrd="0" presId="urn:microsoft.com/office/officeart/2018/5/layout/IconLeafLabelList"/>
    <dgm:cxn modelId="{103660A0-CB15-49EE-A2F3-64BA0CC2AA87}" type="presParOf" srcId="{9DAC4A1E-E3A0-471B-AE85-A3AFA5F18DAE}" destId="{CABFC5CD-F5AF-429C-B6B8-6049C56657B9}" srcOrd="0" destOrd="0" presId="urn:microsoft.com/office/officeart/2018/5/layout/IconLeafLabelList"/>
    <dgm:cxn modelId="{93970ED4-6286-4B7A-A875-9354BB7C898A}" type="presParOf" srcId="{9DAC4A1E-E3A0-471B-AE85-A3AFA5F18DAE}" destId="{5C8AC10F-A892-4843-A01A-A8D26114E8E6}" srcOrd="1" destOrd="0" presId="urn:microsoft.com/office/officeart/2018/5/layout/IconLeafLabelList"/>
    <dgm:cxn modelId="{C7B27AAD-69D3-45F4-AF8A-90C3FCBE88D0}" type="presParOf" srcId="{9DAC4A1E-E3A0-471B-AE85-A3AFA5F18DAE}" destId="{D50FF0CB-1ECB-4954-9B67-D98D419BCF0C}" srcOrd="2" destOrd="0" presId="urn:microsoft.com/office/officeart/2018/5/layout/IconLeafLabelList"/>
    <dgm:cxn modelId="{1D1CC581-0DA5-4FF5-94F2-BA39514A5538}" type="presParOf" srcId="{9DAC4A1E-E3A0-471B-AE85-A3AFA5F18DAE}" destId="{9AC68547-1ECA-4EB0-A494-D4EE0A7F1B22}" srcOrd="3" destOrd="0" presId="urn:microsoft.com/office/officeart/2018/5/layout/IconLeafLabelList"/>
    <dgm:cxn modelId="{036D73A6-0097-4C5C-9442-D695B094A553}" type="presParOf" srcId="{CB07161E-0448-4DEE-A5A5-B284391ACD6C}" destId="{FD54CD4F-CF55-4CC8-B3C1-0DB68F189261}" srcOrd="3" destOrd="0" presId="urn:microsoft.com/office/officeart/2018/5/layout/IconLeafLabelList"/>
    <dgm:cxn modelId="{B98B6864-F34E-4AB0-BCCA-F155824654E9}" type="presParOf" srcId="{CB07161E-0448-4DEE-A5A5-B284391ACD6C}" destId="{2E94072A-7A44-42E0-B32A-F0CFF3E8D95C}" srcOrd="4" destOrd="0" presId="urn:microsoft.com/office/officeart/2018/5/layout/IconLeafLabelList"/>
    <dgm:cxn modelId="{E889DECB-54F1-4ABF-9F89-0C109600E00A}" type="presParOf" srcId="{2E94072A-7A44-42E0-B32A-F0CFF3E8D95C}" destId="{8CF9C1B8-F459-409F-A615-6BA8E2681F3E}" srcOrd="0" destOrd="0" presId="urn:microsoft.com/office/officeart/2018/5/layout/IconLeafLabelList"/>
    <dgm:cxn modelId="{9FB3E977-4168-455B-8035-686D90460D4F}" type="presParOf" srcId="{2E94072A-7A44-42E0-B32A-F0CFF3E8D95C}" destId="{38054EAC-EB37-4C4B-94AB-56F3006A7A9A}" srcOrd="1" destOrd="0" presId="urn:microsoft.com/office/officeart/2018/5/layout/IconLeafLabelList"/>
    <dgm:cxn modelId="{7610D3C7-9016-461D-B823-60F9DEBE279A}" type="presParOf" srcId="{2E94072A-7A44-42E0-B32A-F0CFF3E8D95C}" destId="{A8F79E89-B0FE-4F7D-A4AF-7E6510D65B32}" srcOrd="2" destOrd="0" presId="urn:microsoft.com/office/officeart/2018/5/layout/IconLeafLabelList"/>
    <dgm:cxn modelId="{87607083-CF59-44A8-96FC-32A148EA3656}" type="presParOf" srcId="{2E94072A-7A44-42E0-B32A-F0CFF3E8D95C}" destId="{4495C5D6-E3A5-4B2D-A145-465A05400DC7}" srcOrd="3" destOrd="0" presId="urn:microsoft.com/office/officeart/2018/5/layout/IconLeafLabelList"/>
    <dgm:cxn modelId="{19A0ABE9-BD92-42AB-AE1B-838CA121F075}" type="presParOf" srcId="{CB07161E-0448-4DEE-A5A5-B284391ACD6C}" destId="{C1281C31-127F-48E8-BAFA-00ED14B99753}" srcOrd="5" destOrd="0" presId="urn:microsoft.com/office/officeart/2018/5/layout/IconLeafLabelList"/>
    <dgm:cxn modelId="{AD958BDE-98C3-42BE-9C1D-A56BDCE2EF3C}" type="presParOf" srcId="{CB07161E-0448-4DEE-A5A5-B284391ACD6C}" destId="{4F79E859-3E0F-469D-A9D5-6AF2027C1857}" srcOrd="6" destOrd="0" presId="urn:microsoft.com/office/officeart/2018/5/layout/IconLeafLabelList"/>
    <dgm:cxn modelId="{E20CEDB7-AEB9-475F-A7E3-80D392E4BFE2}" type="presParOf" srcId="{4F79E859-3E0F-469D-A9D5-6AF2027C1857}" destId="{CAF58A7D-8876-4245-8F4F-E073D65C82F2}" srcOrd="0" destOrd="0" presId="urn:microsoft.com/office/officeart/2018/5/layout/IconLeafLabelList"/>
    <dgm:cxn modelId="{E8E741E4-732B-4C71-8931-713965DDF1F2}" type="presParOf" srcId="{4F79E859-3E0F-469D-A9D5-6AF2027C1857}" destId="{DA95BB41-0619-463E-B989-140E4B9CBB31}" srcOrd="1" destOrd="0" presId="urn:microsoft.com/office/officeart/2018/5/layout/IconLeafLabelList"/>
    <dgm:cxn modelId="{90471D12-EBDD-4E94-B867-55A5F0FDD6C5}" type="presParOf" srcId="{4F79E859-3E0F-469D-A9D5-6AF2027C1857}" destId="{1BBFD26B-495B-4A98-8636-EE606E322F7D}" srcOrd="2" destOrd="0" presId="urn:microsoft.com/office/officeart/2018/5/layout/IconLeafLabelList"/>
    <dgm:cxn modelId="{DFBD4BB0-B574-408A-8FFB-D157A4E36A4C}" type="presParOf" srcId="{4F79E859-3E0F-469D-A9D5-6AF2027C1857}" destId="{0C095F37-3312-4E05-B7E9-8DC23A70BEA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FC03E6A-D9C1-469D-997D-FCB39532E724}"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IN"/>
        </a:p>
      </dgm:t>
    </dgm:pt>
    <dgm:pt modelId="{A4CDF3E1-A1C9-4668-973E-06065B3BE3A9}">
      <dgm:prSet/>
      <dgm:spPr/>
      <dgm:t>
        <a:bodyPr/>
        <a:lstStyle/>
        <a:p>
          <a:r>
            <a:rPr lang="en-US"/>
            <a:t>Introducing a voice-based command system to stop the robot while disinfecting</a:t>
          </a:r>
          <a:endParaRPr lang="en-IN"/>
        </a:p>
      </dgm:t>
    </dgm:pt>
    <dgm:pt modelId="{2EC142FC-8D94-4BB8-A876-D757C6EC4E0A}" type="parTrans" cxnId="{8AB2C43E-D6C4-474A-A8D9-76F711649AAF}">
      <dgm:prSet/>
      <dgm:spPr/>
      <dgm:t>
        <a:bodyPr/>
        <a:lstStyle/>
        <a:p>
          <a:endParaRPr lang="en-IN"/>
        </a:p>
      </dgm:t>
    </dgm:pt>
    <dgm:pt modelId="{5D2FFDC1-8B4B-4A36-9F5A-3EE0C525ED29}" type="sibTrans" cxnId="{8AB2C43E-D6C4-474A-A8D9-76F711649AAF}">
      <dgm:prSet/>
      <dgm:spPr/>
      <dgm:t>
        <a:bodyPr/>
        <a:lstStyle/>
        <a:p>
          <a:endParaRPr lang="en-IN"/>
        </a:p>
      </dgm:t>
    </dgm:pt>
    <dgm:pt modelId="{D0A1CEFC-CA49-4F32-B15B-E7672B1DF725}">
      <dgm:prSet/>
      <dgm:spPr/>
      <dgm:t>
        <a:bodyPr/>
        <a:lstStyle/>
        <a:p>
          <a:r>
            <a:rPr lang="en-US"/>
            <a:t>Extensive and open source Google Speech Commands Dataset used for reliability</a:t>
          </a:r>
          <a:endParaRPr lang="en-IN"/>
        </a:p>
      </dgm:t>
    </dgm:pt>
    <dgm:pt modelId="{ABAC15E2-4986-4027-BB63-A6A0C76B6FA2}" type="parTrans" cxnId="{14E841AB-6ED5-4EBB-8957-BB514A7EEB37}">
      <dgm:prSet/>
      <dgm:spPr/>
      <dgm:t>
        <a:bodyPr/>
        <a:lstStyle/>
        <a:p>
          <a:endParaRPr lang="en-IN"/>
        </a:p>
      </dgm:t>
    </dgm:pt>
    <dgm:pt modelId="{BAB225F4-3807-44D5-8DA2-95CA9BF2C311}" type="sibTrans" cxnId="{14E841AB-6ED5-4EBB-8957-BB514A7EEB37}">
      <dgm:prSet/>
      <dgm:spPr/>
      <dgm:t>
        <a:bodyPr/>
        <a:lstStyle/>
        <a:p>
          <a:endParaRPr lang="en-IN"/>
        </a:p>
      </dgm:t>
    </dgm:pt>
    <dgm:pt modelId="{FD279B2C-D9D2-4244-ACD7-08DB13299DAC}">
      <dgm:prSet/>
      <dgm:spPr/>
      <dgm:t>
        <a:bodyPr/>
        <a:lstStyle/>
        <a:p>
          <a:r>
            <a:rPr lang="en-US"/>
            <a:t>Trained for words: STOP, NO, OFF</a:t>
          </a:r>
          <a:endParaRPr lang="en-IN"/>
        </a:p>
      </dgm:t>
    </dgm:pt>
    <dgm:pt modelId="{F1D031CC-212D-4B9D-8D45-865D758EE867}" type="parTrans" cxnId="{FD6EE331-BCD3-4179-9C3C-517BDC9405FF}">
      <dgm:prSet/>
      <dgm:spPr/>
      <dgm:t>
        <a:bodyPr/>
        <a:lstStyle/>
        <a:p>
          <a:endParaRPr lang="en-IN"/>
        </a:p>
      </dgm:t>
    </dgm:pt>
    <dgm:pt modelId="{02AC8398-6882-40EE-941C-035DBA15B697}" type="sibTrans" cxnId="{FD6EE331-BCD3-4179-9C3C-517BDC9405FF}">
      <dgm:prSet/>
      <dgm:spPr/>
      <dgm:t>
        <a:bodyPr/>
        <a:lstStyle/>
        <a:p>
          <a:endParaRPr lang="en-IN"/>
        </a:p>
      </dgm:t>
    </dgm:pt>
    <dgm:pt modelId="{4DB780C6-2EE5-4DC5-9BFE-53AF6E76B588}">
      <dgm:prSet/>
      <dgm:spPr/>
      <dgm:t>
        <a:bodyPr/>
        <a:lstStyle/>
        <a:p>
          <a:r>
            <a:rPr lang="en-IN"/>
            <a:t>Capable of distinguishing between background noises thereby reducing false positives</a:t>
          </a:r>
        </a:p>
      </dgm:t>
    </dgm:pt>
    <dgm:pt modelId="{54B748D3-35C7-49F2-A1E6-30DA254DEE2D}" type="parTrans" cxnId="{2B64D300-5B5E-4001-918D-E1316C667AD1}">
      <dgm:prSet/>
      <dgm:spPr/>
      <dgm:t>
        <a:bodyPr/>
        <a:lstStyle/>
        <a:p>
          <a:endParaRPr lang="en-IN"/>
        </a:p>
      </dgm:t>
    </dgm:pt>
    <dgm:pt modelId="{E836B081-5923-432E-8491-0E271081C18F}" type="sibTrans" cxnId="{2B64D300-5B5E-4001-918D-E1316C667AD1}">
      <dgm:prSet/>
      <dgm:spPr/>
      <dgm:t>
        <a:bodyPr/>
        <a:lstStyle/>
        <a:p>
          <a:endParaRPr lang="en-IN"/>
        </a:p>
      </dgm:t>
    </dgm:pt>
    <dgm:pt modelId="{909AE790-FA0E-4A69-844E-8EB8246D3621}">
      <dgm:prSet/>
      <dgm:spPr/>
      <dgm:t>
        <a:bodyPr/>
        <a:lstStyle/>
        <a:p>
          <a:r>
            <a:rPr lang="en-IN"/>
            <a:t>Detection accuracy of 88%</a:t>
          </a:r>
        </a:p>
      </dgm:t>
    </dgm:pt>
    <dgm:pt modelId="{AC88AF0C-2C95-4486-B3AF-38632378F15B}" type="parTrans" cxnId="{38E72519-F50E-4737-BAE7-A7ACC5E0C0BC}">
      <dgm:prSet/>
      <dgm:spPr/>
    </dgm:pt>
    <dgm:pt modelId="{C4D22F0D-E7A4-4B3E-9321-4965ACF99D1A}" type="sibTrans" cxnId="{38E72519-F50E-4737-BAE7-A7ACC5E0C0BC}">
      <dgm:prSet/>
      <dgm:spPr/>
    </dgm:pt>
    <dgm:pt modelId="{FBCD5146-AD9E-45F4-826A-4993F8B45A99}" type="pres">
      <dgm:prSet presAssocID="{1FC03E6A-D9C1-469D-997D-FCB39532E724}" presName="linear" presStyleCnt="0">
        <dgm:presLayoutVars>
          <dgm:animLvl val="lvl"/>
          <dgm:resizeHandles val="exact"/>
        </dgm:presLayoutVars>
      </dgm:prSet>
      <dgm:spPr/>
    </dgm:pt>
    <dgm:pt modelId="{178AB68C-B91B-4075-A18E-855ACE3358B7}" type="pres">
      <dgm:prSet presAssocID="{A4CDF3E1-A1C9-4668-973E-06065B3BE3A9}" presName="parentText" presStyleLbl="node1" presStyleIdx="0" presStyleCnt="5">
        <dgm:presLayoutVars>
          <dgm:chMax val="0"/>
          <dgm:bulletEnabled val="1"/>
        </dgm:presLayoutVars>
      </dgm:prSet>
      <dgm:spPr/>
    </dgm:pt>
    <dgm:pt modelId="{F81190A1-492C-42AA-8678-FCF90FC573D3}" type="pres">
      <dgm:prSet presAssocID="{5D2FFDC1-8B4B-4A36-9F5A-3EE0C525ED29}" presName="spacer" presStyleCnt="0"/>
      <dgm:spPr/>
    </dgm:pt>
    <dgm:pt modelId="{AC7B5F0E-F942-4ED3-92DB-78C417E901E9}" type="pres">
      <dgm:prSet presAssocID="{D0A1CEFC-CA49-4F32-B15B-E7672B1DF725}" presName="parentText" presStyleLbl="node1" presStyleIdx="1" presStyleCnt="5">
        <dgm:presLayoutVars>
          <dgm:chMax val="0"/>
          <dgm:bulletEnabled val="1"/>
        </dgm:presLayoutVars>
      </dgm:prSet>
      <dgm:spPr/>
    </dgm:pt>
    <dgm:pt modelId="{E9112107-0AB6-4351-93AC-8BDFC96953C2}" type="pres">
      <dgm:prSet presAssocID="{BAB225F4-3807-44D5-8DA2-95CA9BF2C311}" presName="spacer" presStyleCnt="0"/>
      <dgm:spPr/>
    </dgm:pt>
    <dgm:pt modelId="{CE24810C-529E-49C6-A753-31DB3DF2A941}" type="pres">
      <dgm:prSet presAssocID="{FD279B2C-D9D2-4244-ACD7-08DB13299DAC}" presName="parentText" presStyleLbl="node1" presStyleIdx="2" presStyleCnt="5">
        <dgm:presLayoutVars>
          <dgm:chMax val="0"/>
          <dgm:bulletEnabled val="1"/>
        </dgm:presLayoutVars>
      </dgm:prSet>
      <dgm:spPr/>
    </dgm:pt>
    <dgm:pt modelId="{F67B440D-91D1-4BF9-8606-086FFCF6A4C8}" type="pres">
      <dgm:prSet presAssocID="{02AC8398-6882-40EE-941C-035DBA15B697}" presName="spacer" presStyleCnt="0"/>
      <dgm:spPr/>
    </dgm:pt>
    <dgm:pt modelId="{1D471F73-7756-4F1C-8070-233CA561D2B5}" type="pres">
      <dgm:prSet presAssocID="{4DB780C6-2EE5-4DC5-9BFE-53AF6E76B588}" presName="parentText" presStyleLbl="node1" presStyleIdx="3" presStyleCnt="5">
        <dgm:presLayoutVars>
          <dgm:chMax val="0"/>
          <dgm:bulletEnabled val="1"/>
        </dgm:presLayoutVars>
      </dgm:prSet>
      <dgm:spPr/>
    </dgm:pt>
    <dgm:pt modelId="{D3E49D68-EBD6-4029-AEC6-18B6BB3D2862}" type="pres">
      <dgm:prSet presAssocID="{E836B081-5923-432E-8491-0E271081C18F}" presName="spacer" presStyleCnt="0"/>
      <dgm:spPr/>
    </dgm:pt>
    <dgm:pt modelId="{26B045DE-4924-48BD-AD42-F234EC677B85}" type="pres">
      <dgm:prSet presAssocID="{909AE790-FA0E-4A69-844E-8EB8246D3621}" presName="parentText" presStyleLbl="node1" presStyleIdx="4" presStyleCnt="5">
        <dgm:presLayoutVars>
          <dgm:chMax val="0"/>
          <dgm:bulletEnabled val="1"/>
        </dgm:presLayoutVars>
      </dgm:prSet>
      <dgm:spPr/>
    </dgm:pt>
  </dgm:ptLst>
  <dgm:cxnLst>
    <dgm:cxn modelId="{2B64D300-5B5E-4001-918D-E1316C667AD1}" srcId="{1FC03E6A-D9C1-469D-997D-FCB39532E724}" destId="{4DB780C6-2EE5-4DC5-9BFE-53AF6E76B588}" srcOrd="3" destOrd="0" parTransId="{54B748D3-35C7-49F2-A1E6-30DA254DEE2D}" sibTransId="{E836B081-5923-432E-8491-0E271081C18F}"/>
    <dgm:cxn modelId="{38E72519-F50E-4737-BAE7-A7ACC5E0C0BC}" srcId="{1FC03E6A-D9C1-469D-997D-FCB39532E724}" destId="{909AE790-FA0E-4A69-844E-8EB8246D3621}" srcOrd="4" destOrd="0" parTransId="{AC88AF0C-2C95-4486-B3AF-38632378F15B}" sibTransId="{C4D22F0D-E7A4-4B3E-9321-4965ACF99D1A}"/>
    <dgm:cxn modelId="{FD6EE331-BCD3-4179-9C3C-517BDC9405FF}" srcId="{1FC03E6A-D9C1-469D-997D-FCB39532E724}" destId="{FD279B2C-D9D2-4244-ACD7-08DB13299DAC}" srcOrd="2" destOrd="0" parTransId="{F1D031CC-212D-4B9D-8D45-865D758EE867}" sibTransId="{02AC8398-6882-40EE-941C-035DBA15B697}"/>
    <dgm:cxn modelId="{562C8D3A-F58D-44F1-9CC9-0B45A233627B}" type="presOf" srcId="{A4CDF3E1-A1C9-4668-973E-06065B3BE3A9}" destId="{178AB68C-B91B-4075-A18E-855ACE3358B7}" srcOrd="0" destOrd="0" presId="urn:microsoft.com/office/officeart/2005/8/layout/vList2"/>
    <dgm:cxn modelId="{8AB2C43E-D6C4-474A-A8D9-76F711649AAF}" srcId="{1FC03E6A-D9C1-469D-997D-FCB39532E724}" destId="{A4CDF3E1-A1C9-4668-973E-06065B3BE3A9}" srcOrd="0" destOrd="0" parTransId="{2EC142FC-8D94-4BB8-A876-D757C6EC4E0A}" sibTransId="{5D2FFDC1-8B4B-4A36-9F5A-3EE0C525ED29}"/>
    <dgm:cxn modelId="{8790B077-1FCB-4AEE-94F5-9A8C5531F7D9}" type="presOf" srcId="{D0A1CEFC-CA49-4F32-B15B-E7672B1DF725}" destId="{AC7B5F0E-F942-4ED3-92DB-78C417E901E9}" srcOrd="0" destOrd="0" presId="urn:microsoft.com/office/officeart/2005/8/layout/vList2"/>
    <dgm:cxn modelId="{9B8A3791-4B7B-496B-96D8-0BAEEA5855F1}" type="presOf" srcId="{4DB780C6-2EE5-4DC5-9BFE-53AF6E76B588}" destId="{1D471F73-7756-4F1C-8070-233CA561D2B5}" srcOrd="0" destOrd="0" presId="urn:microsoft.com/office/officeart/2005/8/layout/vList2"/>
    <dgm:cxn modelId="{14E841AB-6ED5-4EBB-8957-BB514A7EEB37}" srcId="{1FC03E6A-D9C1-469D-997D-FCB39532E724}" destId="{D0A1CEFC-CA49-4F32-B15B-E7672B1DF725}" srcOrd="1" destOrd="0" parTransId="{ABAC15E2-4986-4027-BB63-A6A0C76B6FA2}" sibTransId="{BAB225F4-3807-44D5-8DA2-95CA9BF2C311}"/>
    <dgm:cxn modelId="{7859A5CA-B705-4C4F-952C-D73D5B95F900}" type="presOf" srcId="{1FC03E6A-D9C1-469D-997D-FCB39532E724}" destId="{FBCD5146-AD9E-45F4-826A-4993F8B45A99}" srcOrd="0" destOrd="0" presId="urn:microsoft.com/office/officeart/2005/8/layout/vList2"/>
    <dgm:cxn modelId="{E99CACDE-34F0-438A-A469-F425A301705A}" type="presOf" srcId="{909AE790-FA0E-4A69-844E-8EB8246D3621}" destId="{26B045DE-4924-48BD-AD42-F234EC677B85}" srcOrd="0" destOrd="0" presId="urn:microsoft.com/office/officeart/2005/8/layout/vList2"/>
    <dgm:cxn modelId="{DF8E61E8-D87B-4CA8-9C8E-A7A1A465E446}" type="presOf" srcId="{FD279B2C-D9D2-4244-ACD7-08DB13299DAC}" destId="{CE24810C-529E-49C6-A753-31DB3DF2A941}" srcOrd="0" destOrd="0" presId="urn:microsoft.com/office/officeart/2005/8/layout/vList2"/>
    <dgm:cxn modelId="{32AD7719-3C08-404E-B873-0A2237771C2E}" type="presParOf" srcId="{FBCD5146-AD9E-45F4-826A-4993F8B45A99}" destId="{178AB68C-B91B-4075-A18E-855ACE3358B7}" srcOrd="0" destOrd="0" presId="urn:microsoft.com/office/officeart/2005/8/layout/vList2"/>
    <dgm:cxn modelId="{D3C13804-D455-4F97-82AE-6D183635F6E6}" type="presParOf" srcId="{FBCD5146-AD9E-45F4-826A-4993F8B45A99}" destId="{F81190A1-492C-42AA-8678-FCF90FC573D3}" srcOrd="1" destOrd="0" presId="urn:microsoft.com/office/officeart/2005/8/layout/vList2"/>
    <dgm:cxn modelId="{D9E93A85-B966-4A0D-B1CF-5556BCE229CC}" type="presParOf" srcId="{FBCD5146-AD9E-45F4-826A-4993F8B45A99}" destId="{AC7B5F0E-F942-4ED3-92DB-78C417E901E9}" srcOrd="2" destOrd="0" presId="urn:microsoft.com/office/officeart/2005/8/layout/vList2"/>
    <dgm:cxn modelId="{D8354914-3ED4-417D-824A-A233840BB271}" type="presParOf" srcId="{FBCD5146-AD9E-45F4-826A-4993F8B45A99}" destId="{E9112107-0AB6-4351-93AC-8BDFC96953C2}" srcOrd="3" destOrd="0" presId="urn:microsoft.com/office/officeart/2005/8/layout/vList2"/>
    <dgm:cxn modelId="{D25CD7D1-35E9-46DF-ADC4-6C9F38AC13C2}" type="presParOf" srcId="{FBCD5146-AD9E-45F4-826A-4993F8B45A99}" destId="{CE24810C-529E-49C6-A753-31DB3DF2A941}" srcOrd="4" destOrd="0" presId="urn:microsoft.com/office/officeart/2005/8/layout/vList2"/>
    <dgm:cxn modelId="{9C569A19-C206-4824-B2A2-3BE5DA48E685}" type="presParOf" srcId="{FBCD5146-AD9E-45F4-826A-4993F8B45A99}" destId="{F67B440D-91D1-4BF9-8606-086FFCF6A4C8}" srcOrd="5" destOrd="0" presId="urn:microsoft.com/office/officeart/2005/8/layout/vList2"/>
    <dgm:cxn modelId="{903369C8-D4A2-4C4E-975B-38217B54235B}" type="presParOf" srcId="{FBCD5146-AD9E-45F4-826A-4993F8B45A99}" destId="{1D471F73-7756-4F1C-8070-233CA561D2B5}" srcOrd="6" destOrd="0" presId="urn:microsoft.com/office/officeart/2005/8/layout/vList2"/>
    <dgm:cxn modelId="{6CCFF0AE-9B2F-44F3-BE27-C86528A20741}" type="presParOf" srcId="{FBCD5146-AD9E-45F4-826A-4993F8B45A99}" destId="{D3E49D68-EBD6-4029-AEC6-18B6BB3D2862}" srcOrd="7" destOrd="0" presId="urn:microsoft.com/office/officeart/2005/8/layout/vList2"/>
    <dgm:cxn modelId="{0C9B4287-6E4D-4414-BB3E-9562501E6D79}" type="presParOf" srcId="{FBCD5146-AD9E-45F4-826A-4993F8B45A99}" destId="{26B045DE-4924-48BD-AD42-F234EC677B8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5394ED-919F-4AEC-BAA1-FE00FEF488E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61F1E05D-8C00-4B7E-B340-022DE5E16B6E}">
      <dgm:prSet/>
      <dgm:spPr/>
      <dgm:t>
        <a:bodyPr/>
        <a:lstStyle/>
        <a:p>
          <a:r>
            <a:rPr lang="en-IN" b="0" i="0"/>
            <a:t>Robot driven via the ROS differential drive controller</a:t>
          </a:r>
          <a:r>
            <a:rPr lang="en-US" b="0" i="0"/>
            <a:t>​</a:t>
          </a:r>
          <a:endParaRPr lang="en-IN"/>
        </a:p>
      </dgm:t>
    </dgm:pt>
    <dgm:pt modelId="{DD33819E-B85F-4DD9-8F17-EF26E773FC20}" type="parTrans" cxnId="{2D3E60DD-1204-441F-BB86-084B67A3DCBB}">
      <dgm:prSet/>
      <dgm:spPr/>
      <dgm:t>
        <a:bodyPr/>
        <a:lstStyle/>
        <a:p>
          <a:endParaRPr lang="en-IN"/>
        </a:p>
      </dgm:t>
    </dgm:pt>
    <dgm:pt modelId="{303B0A99-6806-453C-B1B2-2402314139DF}" type="sibTrans" cxnId="{2D3E60DD-1204-441F-BB86-084B67A3DCBB}">
      <dgm:prSet/>
      <dgm:spPr/>
      <dgm:t>
        <a:bodyPr/>
        <a:lstStyle/>
        <a:p>
          <a:endParaRPr lang="en-IN"/>
        </a:p>
      </dgm:t>
    </dgm:pt>
    <dgm:pt modelId="{E85C3A14-FC66-41FE-8724-D001D6D5BD6D}">
      <dgm:prSet/>
      <dgm:spPr/>
      <dgm:t>
        <a:bodyPr/>
        <a:lstStyle/>
        <a:p>
          <a:r>
            <a:rPr lang="en-IN" b="0" i="0"/>
            <a:t>ROS packages by Terabee used for obstacle detection</a:t>
          </a:r>
          <a:r>
            <a:rPr lang="en-US" b="0" i="0"/>
            <a:t>​</a:t>
          </a:r>
          <a:endParaRPr lang="en-IN"/>
        </a:p>
      </dgm:t>
    </dgm:pt>
    <dgm:pt modelId="{C2BCA346-E8AE-4A4C-A4DE-2DDFB08582DC}" type="parTrans" cxnId="{C8753E5E-7856-4B13-9563-BC416F8F3AFA}">
      <dgm:prSet/>
      <dgm:spPr/>
      <dgm:t>
        <a:bodyPr/>
        <a:lstStyle/>
        <a:p>
          <a:endParaRPr lang="en-IN"/>
        </a:p>
      </dgm:t>
    </dgm:pt>
    <dgm:pt modelId="{CBE9C423-99CB-4B1D-86E2-5456D1C6AE34}" type="sibTrans" cxnId="{C8753E5E-7856-4B13-9563-BC416F8F3AFA}">
      <dgm:prSet/>
      <dgm:spPr/>
      <dgm:t>
        <a:bodyPr/>
        <a:lstStyle/>
        <a:p>
          <a:endParaRPr lang="en-IN"/>
        </a:p>
      </dgm:t>
    </dgm:pt>
    <dgm:pt modelId="{64C35EB1-1C63-40FE-AC48-EDEDA3BBFEFC}">
      <dgm:prSet/>
      <dgm:spPr/>
      <dgm:t>
        <a:bodyPr/>
        <a:lstStyle/>
        <a:p>
          <a:r>
            <a:rPr lang="en-IN" b="0" i="0"/>
            <a:t>Robot navigates and avoids obstacles via the ros navigation stack</a:t>
          </a:r>
          <a:r>
            <a:rPr lang="en-US" b="0" i="0"/>
            <a:t>​</a:t>
          </a:r>
          <a:endParaRPr lang="en-IN"/>
        </a:p>
      </dgm:t>
    </dgm:pt>
    <dgm:pt modelId="{27950CB9-AA52-4401-9D7B-C5BE58F81273}" type="parTrans" cxnId="{A4AF1DF6-D01D-4B26-A3DF-2A5C2B5A60A8}">
      <dgm:prSet/>
      <dgm:spPr/>
      <dgm:t>
        <a:bodyPr/>
        <a:lstStyle/>
        <a:p>
          <a:endParaRPr lang="en-IN"/>
        </a:p>
      </dgm:t>
    </dgm:pt>
    <dgm:pt modelId="{13B6CDA4-C877-44FC-ACC1-E6BCC521B973}" type="sibTrans" cxnId="{A4AF1DF6-D01D-4B26-A3DF-2A5C2B5A60A8}">
      <dgm:prSet/>
      <dgm:spPr/>
      <dgm:t>
        <a:bodyPr/>
        <a:lstStyle/>
        <a:p>
          <a:endParaRPr lang="en-IN"/>
        </a:p>
      </dgm:t>
    </dgm:pt>
    <dgm:pt modelId="{5B1A2DC9-C038-40EB-B1FD-862C50FD5944}">
      <dgm:prSet/>
      <dgm:spPr/>
      <dgm:t>
        <a:bodyPr/>
        <a:lstStyle/>
        <a:p>
          <a:r>
            <a:rPr lang="en-GB"/>
            <a:t>Localisation within the building using LiDAR scanner</a:t>
          </a:r>
          <a:endParaRPr lang="en-IN"/>
        </a:p>
      </dgm:t>
    </dgm:pt>
    <dgm:pt modelId="{43DF1850-E564-48E3-B8CF-90BE55A2794E}" type="parTrans" cxnId="{D4C10B7A-0088-47C6-9BDA-7A38CD9CEAB6}">
      <dgm:prSet/>
      <dgm:spPr/>
      <dgm:t>
        <a:bodyPr/>
        <a:lstStyle/>
        <a:p>
          <a:endParaRPr lang="en-IN"/>
        </a:p>
      </dgm:t>
    </dgm:pt>
    <dgm:pt modelId="{B328C9CC-D984-4EC2-B286-DA989E28321F}" type="sibTrans" cxnId="{D4C10B7A-0088-47C6-9BDA-7A38CD9CEAB6}">
      <dgm:prSet/>
      <dgm:spPr/>
      <dgm:t>
        <a:bodyPr/>
        <a:lstStyle/>
        <a:p>
          <a:endParaRPr lang="en-IN"/>
        </a:p>
      </dgm:t>
    </dgm:pt>
    <dgm:pt modelId="{381CFB2C-76E9-4D6A-9A30-DC4B153C2AC6}" type="pres">
      <dgm:prSet presAssocID="{1B5394ED-919F-4AEC-BAA1-FE00FEF488E6}" presName="vert0" presStyleCnt="0">
        <dgm:presLayoutVars>
          <dgm:dir/>
          <dgm:animOne val="branch"/>
          <dgm:animLvl val="lvl"/>
        </dgm:presLayoutVars>
      </dgm:prSet>
      <dgm:spPr/>
    </dgm:pt>
    <dgm:pt modelId="{DFA2E6D0-22FE-4B2D-BAAD-446DEED2FCBF}" type="pres">
      <dgm:prSet presAssocID="{61F1E05D-8C00-4B7E-B340-022DE5E16B6E}" presName="thickLine" presStyleLbl="alignNode1" presStyleIdx="0" presStyleCnt="4"/>
      <dgm:spPr/>
    </dgm:pt>
    <dgm:pt modelId="{C9DFC5FF-C5CA-49A8-851A-95018E27EEA3}" type="pres">
      <dgm:prSet presAssocID="{61F1E05D-8C00-4B7E-B340-022DE5E16B6E}" presName="horz1" presStyleCnt="0"/>
      <dgm:spPr/>
    </dgm:pt>
    <dgm:pt modelId="{FC14FA5B-4483-4C8C-A66D-43223F5ED662}" type="pres">
      <dgm:prSet presAssocID="{61F1E05D-8C00-4B7E-B340-022DE5E16B6E}" presName="tx1" presStyleLbl="revTx" presStyleIdx="0" presStyleCnt="4"/>
      <dgm:spPr/>
    </dgm:pt>
    <dgm:pt modelId="{60DA6E5E-14B5-4239-9250-60D0D39E185A}" type="pres">
      <dgm:prSet presAssocID="{61F1E05D-8C00-4B7E-B340-022DE5E16B6E}" presName="vert1" presStyleCnt="0"/>
      <dgm:spPr/>
    </dgm:pt>
    <dgm:pt modelId="{AE67960D-A8AC-4B93-9B02-4260B4905C1C}" type="pres">
      <dgm:prSet presAssocID="{E85C3A14-FC66-41FE-8724-D001D6D5BD6D}" presName="thickLine" presStyleLbl="alignNode1" presStyleIdx="1" presStyleCnt="4"/>
      <dgm:spPr/>
    </dgm:pt>
    <dgm:pt modelId="{F859F5FA-3EE6-42DE-8ED1-3EF156C1D67E}" type="pres">
      <dgm:prSet presAssocID="{E85C3A14-FC66-41FE-8724-D001D6D5BD6D}" presName="horz1" presStyleCnt="0"/>
      <dgm:spPr/>
    </dgm:pt>
    <dgm:pt modelId="{4A024261-58B4-47AD-8FC6-D3647ECEFE40}" type="pres">
      <dgm:prSet presAssocID="{E85C3A14-FC66-41FE-8724-D001D6D5BD6D}" presName="tx1" presStyleLbl="revTx" presStyleIdx="1" presStyleCnt="4"/>
      <dgm:spPr/>
    </dgm:pt>
    <dgm:pt modelId="{8600261C-69A3-46DB-AAC1-CAC533D984DF}" type="pres">
      <dgm:prSet presAssocID="{E85C3A14-FC66-41FE-8724-D001D6D5BD6D}" presName="vert1" presStyleCnt="0"/>
      <dgm:spPr/>
    </dgm:pt>
    <dgm:pt modelId="{F00C42E3-B48A-4267-A3C9-610FDB981735}" type="pres">
      <dgm:prSet presAssocID="{5B1A2DC9-C038-40EB-B1FD-862C50FD5944}" presName="thickLine" presStyleLbl="alignNode1" presStyleIdx="2" presStyleCnt="4"/>
      <dgm:spPr/>
    </dgm:pt>
    <dgm:pt modelId="{85E5E8CE-2A16-42CE-A39D-7D880FA3F670}" type="pres">
      <dgm:prSet presAssocID="{5B1A2DC9-C038-40EB-B1FD-862C50FD5944}" presName="horz1" presStyleCnt="0"/>
      <dgm:spPr/>
    </dgm:pt>
    <dgm:pt modelId="{F8EEF5BD-2FF6-4247-8A8C-680B3C2B132E}" type="pres">
      <dgm:prSet presAssocID="{5B1A2DC9-C038-40EB-B1FD-862C50FD5944}" presName="tx1" presStyleLbl="revTx" presStyleIdx="2" presStyleCnt="4"/>
      <dgm:spPr/>
    </dgm:pt>
    <dgm:pt modelId="{8525E6B0-2E4F-41D0-9095-8D9021A59970}" type="pres">
      <dgm:prSet presAssocID="{5B1A2DC9-C038-40EB-B1FD-862C50FD5944}" presName="vert1" presStyleCnt="0"/>
      <dgm:spPr/>
    </dgm:pt>
    <dgm:pt modelId="{84462563-4455-4552-93C5-A421B752D0B8}" type="pres">
      <dgm:prSet presAssocID="{64C35EB1-1C63-40FE-AC48-EDEDA3BBFEFC}" presName="thickLine" presStyleLbl="alignNode1" presStyleIdx="3" presStyleCnt="4"/>
      <dgm:spPr/>
    </dgm:pt>
    <dgm:pt modelId="{ECD826AA-FA59-42A8-BBFB-2A2156802FBF}" type="pres">
      <dgm:prSet presAssocID="{64C35EB1-1C63-40FE-AC48-EDEDA3BBFEFC}" presName="horz1" presStyleCnt="0"/>
      <dgm:spPr/>
    </dgm:pt>
    <dgm:pt modelId="{38083B98-C541-49AE-8177-0A24CB3CB4D6}" type="pres">
      <dgm:prSet presAssocID="{64C35EB1-1C63-40FE-AC48-EDEDA3BBFEFC}" presName="tx1" presStyleLbl="revTx" presStyleIdx="3" presStyleCnt="4"/>
      <dgm:spPr/>
    </dgm:pt>
    <dgm:pt modelId="{D9273FE8-EDA8-4A60-9FA2-5BA0BCB181C3}" type="pres">
      <dgm:prSet presAssocID="{64C35EB1-1C63-40FE-AC48-EDEDA3BBFEFC}" presName="vert1" presStyleCnt="0"/>
      <dgm:spPr/>
    </dgm:pt>
  </dgm:ptLst>
  <dgm:cxnLst>
    <dgm:cxn modelId="{D5A87705-2D9E-4C83-8FED-91F6D5A78E92}" type="presOf" srcId="{64C35EB1-1C63-40FE-AC48-EDEDA3BBFEFC}" destId="{38083B98-C541-49AE-8177-0A24CB3CB4D6}" srcOrd="0" destOrd="0" presId="urn:microsoft.com/office/officeart/2008/layout/LinedList"/>
    <dgm:cxn modelId="{E3145921-29E5-4130-9323-CB73ABBFFE8E}" type="presOf" srcId="{E85C3A14-FC66-41FE-8724-D001D6D5BD6D}" destId="{4A024261-58B4-47AD-8FC6-D3647ECEFE40}" srcOrd="0" destOrd="0" presId="urn:microsoft.com/office/officeart/2008/layout/LinedList"/>
    <dgm:cxn modelId="{542B4932-585C-46E2-A4EC-5D0451D5F730}" type="presOf" srcId="{5B1A2DC9-C038-40EB-B1FD-862C50FD5944}" destId="{F8EEF5BD-2FF6-4247-8A8C-680B3C2B132E}" srcOrd="0" destOrd="0" presId="urn:microsoft.com/office/officeart/2008/layout/LinedList"/>
    <dgm:cxn modelId="{C8753E5E-7856-4B13-9563-BC416F8F3AFA}" srcId="{1B5394ED-919F-4AEC-BAA1-FE00FEF488E6}" destId="{E85C3A14-FC66-41FE-8724-D001D6D5BD6D}" srcOrd="1" destOrd="0" parTransId="{C2BCA346-E8AE-4A4C-A4DE-2DDFB08582DC}" sibTransId="{CBE9C423-99CB-4B1D-86E2-5456D1C6AE34}"/>
    <dgm:cxn modelId="{D4C10B7A-0088-47C6-9BDA-7A38CD9CEAB6}" srcId="{1B5394ED-919F-4AEC-BAA1-FE00FEF488E6}" destId="{5B1A2DC9-C038-40EB-B1FD-862C50FD5944}" srcOrd="2" destOrd="0" parTransId="{43DF1850-E564-48E3-B8CF-90BE55A2794E}" sibTransId="{B328C9CC-D984-4EC2-B286-DA989E28321F}"/>
    <dgm:cxn modelId="{4BE5FF82-56CB-4E1C-B75A-89CF3A2E7843}" type="presOf" srcId="{61F1E05D-8C00-4B7E-B340-022DE5E16B6E}" destId="{FC14FA5B-4483-4C8C-A66D-43223F5ED662}" srcOrd="0" destOrd="0" presId="urn:microsoft.com/office/officeart/2008/layout/LinedList"/>
    <dgm:cxn modelId="{DABF5BA5-5ABC-4B49-8771-CC073E663304}" type="presOf" srcId="{1B5394ED-919F-4AEC-BAA1-FE00FEF488E6}" destId="{381CFB2C-76E9-4D6A-9A30-DC4B153C2AC6}" srcOrd="0" destOrd="0" presId="urn:microsoft.com/office/officeart/2008/layout/LinedList"/>
    <dgm:cxn modelId="{2D3E60DD-1204-441F-BB86-084B67A3DCBB}" srcId="{1B5394ED-919F-4AEC-BAA1-FE00FEF488E6}" destId="{61F1E05D-8C00-4B7E-B340-022DE5E16B6E}" srcOrd="0" destOrd="0" parTransId="{DD33819E-B85F-4DD9-8F17-EF26E773FC20}" sibTransId="{303B0A99-6806-453C-B1B2-2402314139DF}"/>
    <dgm:cxn modelId="{A4AF1DF6-D01D-4B26-A3DF-2A5C2B5A60A8}" srcId="{1B5394ED-919F-4AEC-BAA1-FE00FEF488E6}" destId="{64C35EB1-1C63-40FE-AC48-EDEDA3BBFEFC}" srcOrd="3" destOrd="0" parTransId="{27950CB9-AA52-4401-9D7B-C5BE58F81273}" sibTransId="{13B6CDA4-C877-44FC-ACC1-E6BCC521B973}"/>
    <dgm:cxn modelId="{6FCF8D24-6298-4DD1-AD6E-9775811BE6AE}" type="presParOf" srcId="{381CFB2C-76E9-4D6A-9A30-DC4B153C2AC6}" destId="{DFA2E6D0-22FE-4B2D-BAAD-446DEED2FCBF}" srcOrd="0" destOrd="0" presId="urn:microsoft.com/office/officeart/2008/layout/LinedList"/>
    <dgm:cxn modelId="{C521F6D4-E77E-4658-98B3-ED123E01D728}" type="presParOf" srcId="{381CFB2C-76E9-4D6A-9A30-DC4B153C2AC6}" destId="{C9DFC5FF-C5CA-49A8-851A-95018E27EEA3}" srcOrd="1" destOrd="0" presId="urn:microsoft.com/office/officeart/2008/layout/LinedList"/>
    <dgm:cxn modelId="{C58A7A54-3742-4D20-B5F7-95CCD4C8F735}" type="presParOf" srcId="{C9DFC5FF-C5CA-49A8-851A-95018E27EEA3}" destId="{FC14FA5B-4483-4C8C-A66D-43223F5ED662}" srcOrd="0" destOrd="0" presId="urn:microsoft.com/office/officeart/2008/layout/LinedList"/>
    <dgm:cxn modelId="{DDAD7A13-CF3B-4031-9782-F36B856065A0}" type="presParOf" srcId="{C9DFC5FF-C5CA-49A8-851A-95018E27EEA3}" destId="{60DA6E5E-14B5-4239-9250-60D0D39E185A}" srcOrd="1" destOrd="0" presId="urn:microsoft.com/office/officeart/2008/layout/LinedList"/>
    <dgm:cxn modelId="{9B6984AB-5251-419A-A4B2-DC91532AFB67}" type="presParOf" srcId="{381CFB2C-76E9-4D6A-9A30-DC4B153C2AC6}" destId="{AE67960D-A8AC-4B93-9B02-4260B4905C1C}" srcOrd="2" destOrd="0" presId="urn:microsoft.com/office/officeart/2008/layout/LinedList"/>
    <dgm:cxn modelId="{54C51097-4D2C-48A6-8F9A-E5B6451238C6}" type="presParOf" srcId="{381CFB2C-76E9-4D6A-9A30-DC4B153C2AC6}" destId="{F859F5FA-3EE6-42DE-8ED1-3EF156C1D67E}" srcOrd="3" destOrd="0" presId="urn:microsoft.com/office/officeart/2008/layout/LinedList"/>
    <dgm:cxn modelId="{D910AE0F-6299-4D77-B710-C8A9EB9CCDD1}" type="presParOf" srcId="{F859F5FA-3EE6-42DE-8ED1-3EF156C1D67E}" destId="{4A024261-58B4-47AD-8FC6-D3647ECEFE40}" srcOrd="0" destOrd="0" presId="urn:microsoft.com/office/officeart/2008/layout/LinedList"/>
    <dgm:cxn modelId="{A9814593-51F5-49DD-8BA9-724D721F5AC4}" type="presParOf" srcId="{F859F5FA-3EE6-42DE-8ED1-3EF156C1D67E}" destId="{8600261C-69A3-46DB-AAC1-CAC533D984DF}" srcOrd="1" destOrd="0" presId="urn:microsoft.com/office/officeart/2008/layout/LinedList"/>
    <dgm:cxn modelId="{3584ED68-C861-4952-9290-FC8221ADDEAB}" type="presParOf" srcId="{381CFB2C-76E9-4D6A-9A30-DC4B153C2AC6}" destId="{F00C42E3-B48A-4267-A3C9-610FDB981735}" srcOrd="4" destOrd="0" presId="urn:microsoft.com/office/officeart/2008/layout/LinedList"/>
    <dgm:cxn modelId="{A5ABF629-A8AE-4FF5-925C-516936810B4F}" type="presParOf" srcId="{381CFB2C-76E9-4D6A-9A30-DC4B153C2AC6}" destId="{85E5E8CE-2A16-42CE-A39D-7D880FA3F670}" srcOrd="5" destOrd="0" presId="urn:microsoft.com/office/officeart/2008/layout/LinedList"/>
    <dgm:cxn modelId="{183EBF3E-5539-4ED5-B96E-A30530DC32A8}" type="presParOf" srcId="{85E5E8CE-2A16-42CE-A39D-7D880FA3F670}" destId="{F8EEF5BD-2FF6-4247-8A8C-680B3C2B132E}" srcOrd="0" destOrd="0" presId="urn:microsoft.com/office/officeart/2008/layout/LinedList"/>
    <dgm:cxn modelId="{EE184597-9550-4C8B-AA40-317C0AFAB88A}" type="presParOf" srcId="{85E5E8CE-2A16-42CE-A39D-7D880FA3F670}" destId="{8525E6B0-2E4F-41D0-9095-8D9021A59970}" srcOrd="1" destOrd="0" presId="urn:microsoft.com/office/officeart/2008/layout/LinedList"/>
    <dgm:cxn modelId="{0DD098EC-AD34-4B1E-AA97-AF3DE62E1657}" type="presParOf" srcId="{381CFB2C-76E9-4D6A-9A30-DC4B153C2AC6}" destId="{84462563-4455-4552-93C5-A421B752D0B8}" srcOrd="6" destOrd="0" presId="urn:microsoft.com/office/officeart/2008/layout/LinedList"/>
    <dgm:cxn modelId="{8F9FC756-8F42-4FEA-940B-D4209883B8A9}" type="presParOf" srcId="{381CFB2C-76E9-4D6A-9A30-DC4B153C2AC6}" destId="{ECD826AA-FA59-42A8-BBFB-2A2156802FBF}" srcOrd="7" destOrd="0" presId="urn:microsoft.com/office/officeart/2008/layout/LinedList"/>
    <dgm:cxn modelId="{A9814D49-D7D6-422A-A3B1-B9CD4651C4E8}" type="presParOf" srcId="{ECD826AA-FA59-42A8-BBFB-2A2156802FBF}" destId="{38083B98-C541-49AE-8177-0A24CB3CB4D6}" srcOrd="0" destOrd="0" presId="urn:microsoft.com/office/officeart/2008/layout/LinedList"/>
    <dgm:cxn modelId="{C6C92A10-2B47-4A25-A484-3AA9F58BA030}" type="presParOf" srcId="{ECD826AA-FA59-42A8-BBFB-2A2156802FBF}" destId="{D9273FE8-EDA8-4A60-9FA2-5BA0BCB181C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8D806EA-F7B4-43B7-BDA2-00232DC5A00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7664711-0EF1-484B-887B-8AC4A33407C0}">
      <dgm:prSet/>
      <dgm:spPr/>
      <dgm:t>
        <a:bodyPr/>
        <a:lstStyle/>
        <a:p>
          <a:r>
            <a:rPr lang="en-IN"/>
            <a:t>Elegant &amp; Modern design</a:t>
          </a:r>
          <a:endParaRPr lang="en-US"/>
        </a:p>
      </dgm:t>
    </dgm:pt>
    <dgm:pt modelId="{9978644C-555F-44A0-AAB5-D4820902D621}" type="parTrans" cxnId="{DA0CC53C-CFD4-4A40-A3E6-832204715AE9}">
      <dgm:prSet/>
      <dgm:spPr/>
      <dgm:t>
        <a:bodyPr/>
        <a:lstStyle/>
        <a:p>
          <a:endParaRPr lang="en-US"/>
        </a:p>
      </dgm:t>
    </dgm:pt>
    <dgm:pt modelId="{C3C3E75A-F51B-4C62-8CD3-8F931E37E30F}" type="sibTrans" cxnId="{DA0CC53C-CFD4-4A40-A3E6-832204715AE9}">
      <dgm:prSet/>
      <dgm:spPr/>
      <dgm:t>
        <a:bodyPr/>
        <a:lstStyle/>
        <a:p>
          <a:endParaRPr lang="en-US"/>
        </a:p>
      </dgm:t>
    </dgm:pt>
    <dgm:pt modelId="{35525CCA-8786-4C23-9C99-1B5D5A937C3E}">
      <dgm:prSet/>
      <dgm:spPr/>
      <dgm:t>
        <a:bodyPr/>
        <a:lstStyle/>
        <a:p>
          <a:r>
            <a:rPr lang="en-IN"/>
            <a:t>Sanitise 12 large rooms on a single charge</a:t>
          </a:r>
          <a:endParaRPr lang="en-US"/>
        </a:p>
      </dgm:t>
    </dgm:pt>
    <dgm:pt modelId="{A9FFB824-4BEC-44F7-A0FA-960A49494363}" type="parTrans" cxnId="{F5405331-CEAA-4316-81D4-3F45B11EB507}">
      <dgm:prSet/>
      <dgm:spPr/>
      <dgm:t>
        <a:bodyPr/>
        <a:lstStyle/>
        <a:p>
          <a:endParaRPr lang="en-US"/>
        </a:p>
      </dgm:t>
    </dgm:pt>
    <dgm:pt modelId="{2C060FD2-CAFE-46A2-B4E9-602C46E26D0D}" type="sibTrans" cxnId="{F5405331-CEAA-4316-81D4-3F45B11EB507}">
      <dgm:prSet/>
      <dgm:spPr/>
      <dgm:t>
        <a:bodyPr/>
        <a:lstStyle/>
        <a:p>
          <a:endParaRPr lang="en-US"/>
        </a:p>
      </dgm:t>
    </dgm:pt>
    <dgm:pt modelId="{C0AF3B23-CD75-41F1-A065-AB20FF745902}">
      <dgm:prSet/>
      <dgm:spPr/>
      <dgm:t>
        <a:bodyPr/>
        <a:lstStyle/>
        <a:p>
          <a:r>
            <a:rPr lang="en-IN"/>
            <a:t>Intuitive control via Android app</a:t>
          </a:r>
          <a:endParaRPr lang="en-US"/>
        </a:p>
      </dgm:t>
    </dgm:pt>
    <dgm:pt modelId="{D16E6483-4DFD-4620-8ED0-4FB337EDABE2}" type="parTrans" cxnId="{2D2C12EA-250B-4029-BA32-2D2713929B71}">
      <dgm:prSet/>
      <dgm:spPr/>
      <dgm:t>
        <a:bodyPr/>
        <a:lstStyle/>
        <a:p>
          <a:endParaRPr lang="en-US"/>
        </a:p>
      </dgm:t>
    </dgm:pt>
    <dgm:pt modelId="{A0E3C53B-456E-499A-8F4F-D8057D3FD762}" type="sibTrans" cxnId="{2D2C12EA-250B-4029-BA32-2D2713929B71}">
      <dgm:prSet/>
      <dgm:spPr/>
      <dgm:t>
        <a:bodyPr/>
        <a:lstStyle/>
        <a:p>
          <a:endParaRPr lang="en-US"/>
        </a:p>
      </dgm:t>
    </dgm:pt>
    <dgm:pt modelId="{C89AA082-1436-4D07-9B39-64D590C981F2}">
      <dgm:prSet/>
      <dgm:spPr/>
      <dgm:t>
        <a:bodyPr/>
        <a:lstStyle/>
        <a:p>
          <a:r>
            <a:rPr lang="en-IN"/>
            <a:t>Multi-tiered safety system</a:t>
          </a:r>
          <a:endParaRPr lang="en-US"/>
        </a:p>
      </dgm:t>
    </dgm:pt>
    <dgm:pt modelId="{F877034B-A756-4A0D-99C2-2858D2E4BFC9}" type="parTrans" cxnId="{B766EAB2-F678-4D42-8DB3-CC2CA197C963}">
      <dgm:prSet/>
      <dgm:spPr/>
      <dgm:t>
        <a:bodyPr/>
        <a:lstStyle/>
        <a:p>
          <a:endParaRPr lang="en-US"/>
        </a:p>
      </dgm:t>
    </dgm:pt>
    <dgm:pt modelId="{C291FBDA-6021-4760-AF31-D2D9D9DD52CB}" type="sibTrans" cxnId="{B766EAB2-F678-4D42-8DB3-CC2CA197C963}">
      <dgm:prSet/>
      <dgm:spPr/>
      <dgm:t>
        <a:bodyPr/>
        <a:lstStyle/>
        <a:p>
          <a:endParaRPr lang="en-US"/>
        </a:p>
      </dgm:t>
    </dgm:pt>
    <dgm:pt modelId="{000F7720-2D00-4BC9-B2DC-1CDECEC41A68}">
      <dgm:prSet/>
      <dgm:spPr/>
      <dgm:t>
        <a:bodyPr/>
        <a:lstStyle/>
        <a:p>
          <a:r>
            <a:rPr lang="en-IN"/>
            <a:t>Open-Source Backend</a:t>
          </a:r>
          <a:endParaRPr lang="en-US"/>
        </a:p>
      </dgm:t>
    </dgm:pt>
    <dgm:pt modelId="{F53A2F48-E002-42E0-BF46-6FC884B89522}" type="parTrans" cxnId="{6C84A6F3-0CD9-4CC2-B7B4-32A17919751D}">
      <dgm:prSet/>
      <dgm:spPr/>
      <dgm:t>
        <a:bodyPr/>
        <a:lstStyle/>
        <a:p>
          <a:endParaRPr lang="en-US"/>
        </a:p>
      </dgm:t>
    </dgm:pt>
    <dgm:pt modelId="{86E1D136-B5C7-43F4-919A-E1C5A5834AD4}" type="sibTrans" cxnId="{6C84A6F3-0CD9-4CC2-B7B4-32A17919751D}">
      <dgm:prSet/>
      <dgm:spPr/>
      <dgm:t>
        <a:bodyPr/>
        <a:lstStyle/>
        <a:p>
          <a:endParaRPr lang="en-US"/>
        </a:p>
      </dgm:t>
    </dgm:pt>
    <dgm:pt modelId="{12B1AFE8-C1BA-494F-BB7B-E1333787D570}" type="pres">
      <dgm:prSet presAssocID="{E8D806EA-F7B4-43B7-BDA2-00232DC5A006}" presName="root" presStyleCnt="0">
        <dgm:presLayoutVars>
          <dgm:dir/>
          <dgm:resizeHandles val="exact"/>
        </dgm:presLayoutVars>
      </dgm:prSet>
      <dgm:spPr/>
    </dgm:pt>
    <dgm:pt modelId="{3F014E23-D53E-4F47-ADF7-77389CF7D09F}" type="pres">
      <dgm:prSet presAssocID="{E7664711-0EF1-484B-887B-8AC4A33407C0}" presName="compNode" presStyleCnt="0"/>
      <dgm:spPr/>
    </dgm:pt>
    <dgm:pt modelId="{357E4AED-DFCF-4CC1-91CB-8E863B65DE18}" type="pres">
      <dgm:prSet presAssocID="{E7664711-0EF1-484B-887B-8AC4A33407C0}" presName="bgRect" presStyleLbl="bgShp" presStyleIdx="0" presStyleCnt="5"/>
      <dgm:spPr/>
    </dgm:pt>
    <dgm:pt modelId="{4ECB54F3-26B8-42E4-A2A2-8BABAF8C5AAA}" type="pres">
      <dgm:prSet presAssocID="{E7664711-0EF1-484B-887B-8AC4A33407C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F131236A-A8E0-4B30-9489-986E45EA33B6}" type="pres">
      <dgm:prSet presAssocID="{E7664711-0EF1-484B-887B-8AC4A33407C0}" presName="spaceRect" presStyleCnt="0"/>
      <dgm:spPr/>
    </dgm:pt>
    <dgm:pt modelId="{B7FEE1E2-0190-4A1B-A423-0BAF77986EA1}" type="pres">
      <dgm:prSet presAssocID="{E7664711-0EF1-484B-887B-8AC4A33407C0}" presName="parTx" presStyleLbl="revTx" presStyleIdx="0" presStyleCnt="5">
        <dgm:presLayoutVars>
          <dgm:chMax val="0"/>
          <dgm:chPref val="0"/>
        </dgm:presLayoutVars>
      </dgm:prSet>
      <dgm:spPr/>
    </dgm:pt>
    <dgm:pt modelId="{FE536B12-EC9B-412E-968C-DE81190110DD}" type="pres">
      <dgm:prSet presAssocID="{C3C3E75A-F51B-4C62-8CD3-8F931E37E30F}" presName="sibTrans" presStyleCnt="0"/>
      <dgm:spPr/>
    </dgm:pt>
    <dgm:pt modelId="{31D450E7-3544-48FC-B8C6-404E98736D2F}" type="pres">
      <dgm:prSet presAssocID="{35525CCA-8786-4C23-9C99-1B5D5A937C3E}" presName="compNode" presStyleCnt="0"/>
      <dgm:spPr/>
    </dgm:pt>
    <dgm:pt modelId="{B24589E6-6D4A-4CFA-A32B-BFBF5F17ECF2}" type="pres">
      <dgm:prSet presAssocID="{35525CCA-8786-4C23-9C99-1B5D5A937C3E}" presName="bgRect" presStyleLbl="bgShp" presStyleIdx="1" presStyleCnt="5"/>
      <dgm:spPr/>
    </dgm:pt>
    <dgm:pt modelId="{C6052876-8D7F-48BA-BA6C-46300F1ACDF1}" type="pres">
      <dgm:prSet presAssocID="{35525CCA-8786-4C23-9C99-1B5D5A937C3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ilding"/>
        </a:ext>
      </dgm:extLst>
    </dgm:pt>
    <dgm:pt modelId="{C0BEA2C2-D9AF-4D44-9F49-170A3ECD306B}" type="pres">
      <dgm:prSet presAssocID="{35525CCA-8786-4C23-9C99-1B5D5A937C3E}" presName="spaceRect" presStyleCnt="0"/>
      <dgm:spPr/>
    </dgm:pt>
    <dgm:pt modelId="{B8154C22-EEB7-4F66-9EA5-A0C15AA19919}" type="pres">
      <dgm:prSet presAssocID="{35525CCA-8786-4C23-9C99-1B5D5A937C3E}" presName="parTx" presStyleLbl="revTx" presStyleIdx="1" presStyleCnt="5">
        <dgm:presLayoutVars>
          <dgm:chMax val="0"/>
          <dgm:chPref val="0"/>
        </dgm:presLayoutVars>
      </dgm:prSet>
      <dgm:spPr/>
    </dgm:pt>
    <dgm:pt modelId="{114A2CC2-66CD-4308-95EC-FD243DD1549D}" type="pres">
      <dgm:prSet presAssocID="{2C060FD2-CAFE-46A2-B4E9-602C46E26D0D}" presName="sibTrans" presStyleCnt="0"/>
      <dgm:spPr/>
    </dgm:pt>
    <dgm:pt modelId="{DE0A8397-9AA4-4BD7-AE21-26ABBA3E1A58}" type="pres">
      <dgm:prSet presAssocID="{C0AF3B23-CD75-41F1-A065-AB20FF745902}" presName="compNode" presStyleCnt="0"/>
      <dgm:spPr/>
    </dgm:pt>
    <dgm:pt modelId="{296E461C-B79F-419D-9F6B-57CC2696178A}" type="pres">
      <dgm:prSet presAssocID="{C0AF3B23-CD75-41F1-A065-AB20FF745902}" presName="bgRect" presStyleLbl="bgShp" presStyleIdx="2" presStyleCnt="5"/>
      <dgm:spPr/>
    </dgm:pt>
    <dgm:pt modelId="{7AEB458F-BD63-43AE-BB61-4FFD4699D004}" type="pres">
      <dgm:prSet presAssocID="{C0AF3B23-CD75-41F1-A065-AB20FF74590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EC85C736-C966-4BAB-89EF-41F4990B67AE}" type="pres">
      <dgm:prSet presAssocID="{C0AF3B23-CD75-41F1-A065-AB20FF745902}" presName="spaceRect" presStyleCnt="0"/>
      <dgm:spPr/>
    </dgm:pt>
    <dgm:pt modelId="{3D23A928-9192-4010-9320-67EAFB40A514}" type="pres">
      <dgm:prSet presAssocID="{C0AF3B23-CD75-41F1-A065-AB20FF745902}" presName="parTx" presStyleLbl="revTx" presStyleIdx="2" presStyleCnt="5">
        <dgm:presLayoutVars>
          <dgm:chMax val="0"/>
          <dgm:chPref val="0"/>
        </dgm:presLayoutVars>
      </dgm:prSet>
      <dgm:spPr/>
    </dgm:pt>
    <dgm:pt modelId="{E99BB71F-4485-459E-A3D0-E46BA90F2B64}" type="pres">
      <dgm:prSet presAssocID="{A0E3C53B-456E-499A-8F4F-D8057D3FD762}" presName="sibTrans" presStyleCnt="0"/>
      <dgm:spPr/>
    </dgm:pt>
    <dgm:pt modelId="{B648E9C1-5EB4-4DD7-8F73-BCE7442607F4}" type="pres">
      <dgm:prSet presAssocID="{C89AA082-1436-4D07-9B39-64D590C981F2}" presName="compNode" presStyleCnt="0"/>
      <dgm:spPr/>
    </dgm:pt>
    <dgm:pt modelId="{53326C4D-47BE-45BD-A93E-8F3DBDDC4106}" type="pres">
      <dgm:prSet presAssocID="{C89AA082-1436-4D07-9B39-64D590C981F2}" presName="bgRect" presStyleLbl="bgShp" presStyleIdx="3" presStyleCnt="5"/>
      <dgm:spPr/>
    </dgm:pt>
    <dgm:pt modelId="{5F35B159-D6B6-43FD-BB84-112FC84C7522}" type="pres">
      <dgm:prSet presAssocID="{C89AA082-1436-4D07-9B39-64D590C981F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0498A8DC-D21A-4DD4-828D-9C4E428FFBC4}" type="pres">
      <dgm:prSet presAssocID="{C89AA082-1436-4D07-9B39-64D590C981F2}" presName="spaceRect" presStyleCnt="0"/>
      <dgm:spPr/>
    </dgm:pt>
    <dgm:pt modelId="{6B92B53E-89D1-4963-8401-A4906765840E}" type="pres">
      <dgm:prSet presAssocID="{C89AA082-1436-4D07-9B39-64D590C981F2}" presName="parTx" presStyleLbl="revTx" presStyleIdx="3" presStyleCnt="5">
        <dgm:presLayoutVars>
          <dgm:chMax val="0"/>
          <dgm:chPref val="0"/>
        </dgm:presLayoutVars>
      </dgm:prSet>
      <dgm:spPr/>
    </dgm:pt>
    <dgm:pt modelId="{578292BA-7862-4885-A5A6-1C62209BAEE1}" type="pres">
      <dgm:prSet presAssocID="{C291FBDA-6021-4760-AF31-D2D9D9DD52CB}" presName="sibTrans" presStyleCnt="0"/>
      <dgm:spPr/>
    </dgm:pt>
    <dgm:pt modelId="{9D4FECBD-32D9-4E69-BEA3-EE01F81EBF4A}" type="pres">
      <dgm:prSet presAssocID="{000F7720-2D00-4BC9-B2DC-1CDECEC41A68}" presName="compNode" presStyleCnt="0"/>
      <dgm:spPr/>
    </dgm:pt>
    <dgm:pt modelId="{65DAFD82-63D2-4BDD-8ED4-A91BDC0B858B}" type="pres">
      <dgm:prSet presAssocID="{000F7720-2D00-4BC9-B2DC-1CDECEC41A68}" presName="bgRect" presStyleLbl="bgShp" presStyleIdx="4" presStyleCnt="5"/>
      <dgm:spPr/>
    </dgm:pt>
    <dgm:pt modelId="{679A355C-73A1-419D-AA2D-CDAEC1534B45}" type="pres">
      <dgm:prSet presAssocID="{000F7720-2D00-4BC9-B2DC-1CDECEC41A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69D05ABB-1629-419A-B0A1-122E5D7D632F}" type="pres">
      <dgm:prSet presAssocID="{000F7720-2D00-4BC9-B2DC-1CDECEC41A68}" presName="spaceRect" presStyleCnt="0"/>
      <dgm:spPr/>
    </dgm:pt>
    <dgm:pt modelId="{DCAC55B7-1F30-46AD-9CF0-1B1BBDB2C7D1}" type="pres">
      <dgm:prSet presAssocID="{000F7720-2D00-4BC9-B2DC-1CDECEC41A68}" presName="parTx" presStyleLbl="revTx" presStyleIdx="4" presStyleCnt="5">
        <dgm:presLayoutVars>
          <dgm:chMax val="0"/>
          <dgm:chPref val="0"/>
        </dgm:presLayoutVars>
      </dgm:prSet>
      <dgm:spPr/>
    </dgm:pt>
  </dgm:ptLst>
  <dgm:cxnLst>
    <dgm:cxn modelId="{0B612E0E-3144-4CCC-AB32-BD7841EF7C48}" type="presOf" srcId="{C89AA082-1436-4D07-9B39-64D590C981F2}" destId="{6B92B53E-89D1-4963-8401-A4906765840E}" srcOrd="0" destOrd="0" presId="urn:microsoft.com/office/officeart/2018/2/layout/IconVerticalSolidList"/>
    <dgm:cxn modelId="{96CC4F1C-017F-4014-AC82-80C019A39777}" type="presOf" srcId="{35525CCA-8786-4C23-9C99-1B5D5A937C3E}" destId="{B8154C22-EEB7-4F66-9EA5-A0C15AA19919}" srcOrd="0" destOrd="0" presId="urn:microsoft.com/office/officeart/2018/2/layout/IconVerticalSolidList"/>
    <dgm:cxn modelId="{F5405331-CEAA-4316-81D4-3F45B11EB507}" srcId="{E8D806EA-F7B4-43B7-BDA2-00232DC5A006}" destId="{35525CCA-8786-4C23-9C99-1B5D5A937C3E}" srcOrd="1" destOrd="0" parTransId="{A9FFB824-4BEC-44F7-A0FA-960A49494363}" sibTransId="{2C060FD2-CAFE-46A2-B4E9-602C46E26D0D}"/>
    <dgm:cxn modelId="{DA0CC53C-CFD4-4A40-A3E6-832204715AE9}" srcId="{E8D806EA-F7B4-43B7-BDA2-00232DC5A006}" destId="{E7664711-0EF1-484B-887B-8AC4A33407C0}" srcOrd="0" destOrd="0" parTransId="{9978644C-555F-44A0-AAB5-D4820902D621}" sibTransId="{C3C3E75A-F51B-4C62-8CD3-8F931E37E30F}"/>
    <dgm:cxn modelId="{2FEA337A-9179-4912-A677-09BFC201FDCF}" type="presOf" srcId="{000F7720-2D00-4BC9-B2DC-1CDECEC41A68}" destId="{DCAC55B7-1F30-46AD-9CF0-1B1BBDB2C7D1}" srcOrd="0" destOrd="0" presId="urn:microsoft.com/office/officeart/2018/2/layout/IconVerticalSolidList"/>
    <dgm:cxn modelId="{B766EAB2-F678-4D42-8DB3-CC2CA197C963}" srcId="{E8D806EA-F7B4-43B7-BDA2-00232DC5A006}" destId="{C89AA082-1436-4D07-9B39-64D590C981F2}" srcOrd="3" destOrd="0" parTransId="{F877034B-A756-4A0D-99C2-2858D2E4BFC9}" sibTransId="{C291FBDA-6021-4760-AF31-D2D9D9DD52CB}"/>
    <dgm:cxn modelId="{8A5245DB-2B83-4430-9DB2-C504BA819545}" type="presOf" srcId="{E7664711-0EF1-484B-887B-8AC4A33407C0}" destId="{B7FEE1E2-0190-4A1B-A423-0BAF77986EA1}" srcOrd="0" destOrd="0" presId="urn:microsoft.com/office/officeart/2018/2/layout/IconVerticalSolidList"/>
    <dgm:cxn modelId="{2D2C12EA-250B-4029-BA32-2D2713929B71}" srcId="{E8D806EA-F7B4-43B7-BDA2-00232DC5A006}" destId="{C0AF3B23-CD75-41F1-A065-AB20FF745902}" srcOrd="2" destOrd="0" parTransId="{D16E6483-4DFD-4620-8ED0-4FB337EDABE2}" sibTransId="{A0E3C53B-456E-499A-8F4F-D8057D3FD762}"/>
    <dgm:cxn modelId="{6C84A6F3-0CD9-4CC2-B7B4-32A17919751D}" srcId="{E8D806EA-F7B4-43B7-BDA2-00232DC5A006}" destId="{000F7720-2D00-4BC9-B2DC-1CDECEC41A68}" srcOrd="4" destOrd="0" parTransId="{F53A2F48-E002-42E0-BF46-6FC884B89522}" sibTransId="{86E1D136-B5C7-43F4-919A-E1C5A5834AD4}"/>
    <dgm:cxn modelId="{B5C67AF4-71F5-4F96-8D9F-C720B8908571}" type="presOf" srcId="{C0AF3B23-CD75-41F1-A065-AB20FF745902}" destId="{3D23A928-9192-4010-9320-67EAFB40A514}" srcOrd="0" destOrd="0" presId="urn:microsoft.com/office/officeart/2018/2/layout/IconVerticalSolidList"/>
    <dgm:cxn modelId="{39CBB6F6-1477-412C-A92E-C33784D348C4}" type="presOf" srcId="{E8D806EA-F7B4-43B7-BDA2-00232DC5A006}" destId="{12B1AFE8-C1BA-494F-BB7B-E1333787D570}" srcOrd="0" destOrd="0" presId="urn:microsoft.com/office/officeart/2018/2/layout/IconVerticalSolidList"/>
    <dgm:cxn modelId="{23CD0115-301E-4FCE-914A-2CC79D31099A}" type="presParOf" srcId="{12B1AFE8-C1BA-494F-BB7B-E1333787D570}" destId="{3F014E23-D53E-4F47-ADF7-77389CF7D09F}" srcOrd="0" destOrd="0" presId="urn:microsoft.com/office/officeart/2018/2/layout/IconVerticalSolidList"/>
    <dgm:cxn modelId="{A5377A10-B07E-4C87-8206-042B0A0738F7}" type="presParOf" srcId="{3F014E23-D53E-4F47-ADF7-77389CF7D09F}" destId="{357E4AED-DFCF-4CC1-91CB-8E863B65DE18}" srcOrd="0" destOrd="0" presId="urn:microsoft.com/office/officeart/2018/2/layout/IconVerticalSolidList"/>
    <dgm:cxn modelId="{6EED3087-B4C3-47BE-AC05-3B9135E0092C}" type="presParOf" srcId="{3F014E23-D53E-4F47-ADF7-77389CF7D09F}" destId="{4ECB54F3-26B8-42E4-A2A2-8BABAF8C5AAA}" srcOrd="1" destOrd="0" presId="urn:microsoft.com/office/officeart/2018/2/layout/IconVerticalSolidList"/>
    <dgm:cxn modelId="{CAFAED26-447D-45CD-8EA6-4BC5DE246465}" type="presParOf" srcId="{3F014E23-D53E-4F47-ADF7-77389CF7D09F}" destId="{F131236A-A8E0-4B30-9489-986E45EA33B6}" srcOrd="2" destOrd="0" presId="urn:microsoft.com/office/officeart/2018/2/layout/IconVerticalSolidList"/>
    <dgm:cxn modelId="{2B9F77DF-7E65-473B-8B2B-D8A97DA5EA2A}" type="presParOf" srcId="{3F014E23-D53E-4F47-ADF7-77389CF7D09F}" destId="{B7FEE1E2-0190-4A1B-A423-0BAF77986EA1}" srcOrd="3" destOrd="0" presId="urn:microsoft.com/office/officeart/2018/2/layout/IconVerticalSolidList"/>
    <dgm:cxn modelId="{F5CDD843-DE08-4E15-93AF-6FBE3D8BE58B}" type="presParOf" srcId="{12B1AFE8-C1BA-494F-BB7B-E1333787D570}" destId="{FE536B12-EC9B-412E-968C-DE81190110DD}" srcOrd="1" destOrd="0" presId="urn:microsoft.com/office/officeart/2018/2/layout/IconVerticalSolidList"/>
    <dgm:cxn modelId="{C1BE3E16-4C71-4662-A2A4-9F7EDBAC0238}" type="presParOf" srcId="{12B1AFE8-C1BA-494F-BB7B-E1333787D570}" destId="{31D450E7-3544-48FC-B8C6-404E98736D2F}" srcOrd="2" destOrd="0" presId="urn:microsoft.com/office/officeart/2018/2/layout/IconVerticalSolidList"/>
    <dgm:cxn modelId="{31EC8CD4-7C01-497F-BB44-4F6D78884584}" type="presParOf" srcId="{31D450E7-3544-48FC-B8C6-404E98736D2F}" destId="{B24589E6-6D4A-4CFA-A32B-BFBF5F17ECF2}" srcOrd="0" destOrd="0" presId="urn:microsoft.com/office/officeart/2018/2/layout/IconVerticalSolidList"/>
    <dgm:cxn modelId="{7D6D28CF-D1D9-440D-84C5-623FEF29AC2F}" type="presParOf" srcId="{31D450E7-3544-48FC-B8C6-404E98736D2F}" destId="{C6052876-8D7F-48BA-BA6C-46300F1ACDF1}" srcOrd="1" destOrd="0" presId="urn:microsoft.com/office/officeart/2018/2/layout/IconVerticalSolidList"/>
    <dgm:cxn modelId="{C6A62EDA-0B10-4958-A427-50A0AC67106B}" type="presParOf" srcId="{31D450E7-3544-48FC-B8C6-404E98736D2F}" destId="{C0BEA2C2-D9AF-4D44-9F49-170A3ECD306B}" srcOrd="2" destOrd="0" presId="urn:microsoft.com/office/officeart/2018/2/layout/IconVerticalSolidList"/>
    <dgm:cxn modelId="{0C5B97A3-46BC-48B8-B844-1F97EA481813}" type="presParOf" srcId="{31D450E7-3544-48FC-B8C6-404E98736D2F}" destId="{B8154C22-EEB7-4F66-9EA5-A0C15AA19919}" srcOrd="3" destOrd="0" presId="urn:microsoft.com/office/officeart/2018/2/layout/IconVerticalSolidList"/>
    <dgm:cxn modelId="{80B63AE8-BDAE-4C49-965B-7970E677C7DD}" type="presParOf" srcId="{12B1AFE8-C1BA-494F-BB7B-E1333787D570}" destId="{114A2CC2-66CD-4308-95EC-FD243DD1549D}" srcOrd="3" destOrd="0" presId="urn:microsoft.com/office/officeart/2018/2/layout/IconVerticalSolidList"/>
    <dgm:cxn modelId="{50DE191E-80F4-4F23-8A5F-BDAB6293354B}" type="presParOf" srcId="{12B1AFE8-C1BA-494F-BB7B-E1333787D570}" destId="{DE0A8397-9AA4-4BD7-AE21-26ABBA3E1A58}" srcOrd="4" destOrd="0" presId="urn:microsoft.com/office/officeart/2018/2/layout/IconVerticalSolidList"/>
    <dgm:cxn modelId="{FC8A96EC-30AC-46FF-8D05-16EAD50B2898}" type="presParOf" srcId="{DE0A8397-9AA4-4BD7-AE21-26ABBA3E1A58}" destId="{296E461C-B79F-419D-9F6B-57CC2696178A}" srcOrd="0" destOrd="0" presId="urn:microsoft.com/office/officeart/2018/2/layout/IconVerticalSolidList"/>
    <dgm:cxn modelId="{001FC4C0-75E8-47CE-84FF-5B9FD1B1AED7}" type="presParOf" srcId="{DE0A8397-9AA4-4BD7-AE21-26ABBA3E1A58}" destId="{7AEB458F-BD63-43AE-BB61-4FFD4699D004}" srcOrd="1" destOrd="0" presId="urn:microsoft.com/office/officeart/2018/2/layout/IconVerticalSolidList"/>
    <dgm:cxn modelId="{8F5E6D45-DF6C-4F64-9B2A-978C3E9F1851}" type="presParOf" srcId="{DE0A8397-9AA4-4BD7-AE21-26ABBA3E1A58}" destId="{EC85C736-C966-4BAB-89EF-41F4990B67AE}" srcOrd="2" destOrd="0" presId="urn:microsoft.com/office/officeart/2018/2/layout/IconVerticalSolidList"/>
    <dgm:cxn modelId="{594771A0-1B6C-4696-BC43-BCE6E0C22228}" type="presParOf" srcId="{DE0A8397-9AA4-4BD7-AE21-26ABBA3E1A58}" destId="{3D23A928-9192-4010-9320-67EAFB40A514}" srcOrd="3" destOrd="0" presId="urn:microsoft.com/office/officeart/2018/2/layout/IconVerticalSolidList"/>
    <dgm:cxn modelId="{0C3B00D2-7077-4A6E-898C-C5CBDF2CE2D1}" type="presParOf" srcId="{12B1AFE8-C1BA-494F-BB7B-E1333787D570}" destId="{E99BB71F-4485-459E-A3D0-E46BA90F2B64}" srcOrd="5" destOrd="0" presId="urn:microsoft.com/office/officeart/2018/2/layout/IconVerticalSolidList"/>
    <dgm:cxn modelId="{AB79383B-DD68-47C3-B867-F48377CDCFF0}" type="presParOf" srcId="{12B1AFE8-C1BA-494F-BB7B-E1333787D570}" destId="{B648E9C1-5EB4-4DD7-8F73-BCE7442607F4}" srcOrd="6" destOrd="0" presId="urn:microsoft.com/office/officeart/2018/2/layout/IconVerticalSolidList"/>
    <dgm:cxn modelId="{30450836-23F7-4EE6-BD82-E325F917529C}" type="presParOf" srcId="{B648E9C1-5EB4-4DD7-8F73-BCE7442607F4}" destId="{53326C4D-47BE-45BD-A93E-8F3DBDDC4106}" srcOrd="0" destOrd="0" presId="urn:microsoft.com/office/officeart/2018/2/layout/IconVerticalSolidList"/>
    <dgm:cxn modelId="{BDEE3C70-1D74-4C54-9A50-9BE19E971AC7}" type="presParOf" srcId="{B648E9C1-5EB4-4DD7-8F73-BCE7442607F4}" destId="{5F35B159-D6B6-43FD-BB84-112FC84C7522}" srcOrd="1" destOrd="0" presId="urn:microsoft.com/office/officeart/2018/2/layout/IconVerticalSolidList"/>
    <dgm:cxn modelId="{0D10C3D9-6F9B-4718-8ECD-5FA700917B25}" type="presParOf" srcId="{B648E9C1-5EB4-4DD7-8F73-BCE7442607F4}" destId="{0498A8DC-D21A-4DD4-828D-9C4E428FFBC4}" srcOrd="2" destOrd="0" presId="urn:microsoft.com/office/officeart/2018/2/layout/IconVerticalSolidList"/>
    <dgm:cxn modelId="{A73D183A-19C2-4CEA-B93B-2B2B58B396DB}" type="presParOf" srcId="{B648E9C1-5EB4-4DD7-8F73-BCE7442607F4}" destId="{6B92B53E-89D1-4963-8401-A4906765840E}" srcOrd="3" destOrd="0" presId="urn:microsoft.com/office/officeart/2018/2/layout/IconVerticalSolidList"/>
    <dgm:cxn modelId="{24A3A465-10F7-4D6C-9C8C-73EB618997D5}" type="presParOf" srcId="{12B1AFE8-C1BA-494F-BB7B-E1333787D570}" destId="{578292BA-7862-4885-A5A6-1C62209BAEE1}" srcOrd="7" destOrd="0" presId="urn:microsoft.com/office/officeart/2018/2/layout/IconVerticalSolidList"/>
    <dgm:cxn modelId="{029DCC06-02DD-45EE-95C2-262460108677}" type="presParOf" srcId="{12B1AFE8-C1BA-494F-BB7B-E1333787D570}" destId="{9D4FECBD-32D9-4E69-BEA3-EE01F81EBF4A}" srcOrd="8" destOrd="0" presId="urn:microsoft.com/office/officeart/2018/2/layout/IconVerticalSolidList"/>
    <dgm:cxn modelId="{617CC844-A3AB-4E61-B241-A37CFB0453F7}" type="presParOf" srcId="{9D4FECBD-32D9-4E69-BEA3-EE01F81EBF4A}" destId="{65DAFD82-63D2-4BDD-8ED4-A91BDC0B858B}" srcOrd="0" destOrd="0" presId="urn:microsoft.com/office/officeart/2018/2/layout/IconVerticalSolidList"/>
    <dgm:cxn modelId="{529A6812-93BC-4737-A72E-BA0FA23BF596}" type="presParOf" srcId="{9D4FECBD-32D9-4E69-BEA3-EE01F81EBF4A}" destId="{679A355C-73A1-419D-AA2D-CDAEC1534B45}" srcOrd="1" destOrd="0" presId="urn:microsoft.com/office/officeart/2018/2/layout/IconVerticalSolidList"/>
    <dgm:cxn modelId="{8E332FD7-8936-49AF-9010-FE1439D6FB22}" type="presParOf" srcId="{9D4FECBD-32D9-4E69-BEA3-EE01F81EBF4A}" destId="{69D05ABB-1629-419A-B0A1-122E5D7D632F}" srcOrd="2" destOrd="0" presId="urn:microsoft.com/office/officeart/2018/2/layout/IconVerticalSolidList"/>
    <dgm:cxn modelId="{D5DA2094-E5C4-4626-BAA4-772A81E8AB35}" type="presParOf" srcId="{9D4FECBD-32D9-4E69-BEA3-EE01F81EBF4A}" destId="{DCAC55B7-1F30-46AD-9CF0-1B1BBDB2C7D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81DC55-73CF-4573-9A37-CAA767BE44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57DE8A-9B1A-4FB7-A55C-7D3A61070D1B}">
      <dgm:prSet/>
      <dgm:spPr/>
      <dgm:t>
        <a:bodyPr/>
        <a:lstStyle/>
        <a:p>
          <a:r>
            <a:rPr lang="en-IN"/>
            <a:t>Modern Design</a:t>
          </a:r>
          <a:endParaRPr lang="en-US"/>
        </a:p>
      </dgm:t>
    </dgm:pt>
    <dgm:pt modelId="{25C6F130-16B8-4CF8-B6DB-97167B2245BF}" type="parTrans" cxnId="{C93A4F83-36FA-4856-A62C-EF5CE4653BC3}">
      <dgm:prSet/>
      <dgm:spPr/>
      <dgm:t>
        <a:bodyPr/>
        <a:lstStyle/>
        <a:p>
          <a:endParaRPr lang="en-US"/>
        </a:p>
      </dgm:t>
    </dgm:pt>
    <dgm:pt modelId="{385F168E-E3E6-49F6-B667-99719C43FB0C}" type="sibTrans" cxnId="{C93A4F83-36FA-4856-A62C-EF5CE4653BC3}">
      <dgm:prSet/>
      <dgm:spPr/>
      <dgm:t>
        <a:bodyPr/>
        <a:lstStyle/>
        <a:p>
          <a:endParaRPr lang="en-US"/>
        </a:p>
      </dgm:t>
    </dgm:pt>
    <dgm:pt modelId="{A6B94AAB-07BB-4AAC-8E66-A54DD098EA34}">
      <dgm:prSet/>
      <dgm:spPr/>
      <dgm:t>
        <a:bodyPr/>
        <a:lstStyle/>
        <a:p>
          <a:r>
            <a:rPr lang="en-IN"/>
            <a:t>Integration of UV lamps</a:t>
          </a:r>
          <a:endParaRPr lang="en-US"/>
        </a:p>
      </dgm:t>
    </dgm:pt>
    <dgm:pt modelId="{EBD4875E-017B-417F-9634-5895AEED68CE}" type="parTrans" cxnId="{2FDBE171-8A2E-4F5B-BABA-82FC199DEA78}">
      <dgm:prSet/>
      <dgm:spPr/>
      <dgm:t>
        <a:bodyPr/>
        <a:lstStyle/>
        <a:p>
          <a:endParaRPr lang="en-US"/>
        </a:p>
      </dgm:t>
    </dgm:pt>
    <dgm:pt modelId="{7E7D7F7E-7656-4868-89E6-7310B3A37DAD}" type="sibTrans" cxnId="{2FDBE171-8A2E-4F5B-BABA-82FC199DEA78}">
      <dgm:prSet/>
      <dgm:spPr/>
      <dgm:t>
        <a:bodyPr/>
        <a:lstStyle/>
        <a:p>
          <a:endParaRPr lang="en-US"/>
        </a:p>
      </dgm:t>
    </dgm:pt>
    <dgm:pt modelId="{5CABFC92-8FC0-4911-8127-DD24C752F919}">
      <dgm:prSet/>
      <dgm:spPr/>
      <dgm:t>
        <a:bodyPr/>
        <a:lstStyle/>
        <a:p>
          <a:r>
            <a:rPr lang="en-IN"/>
            <a:t>Powerful Drive System</a:t>
          </a:r>
          <a:endParaRPr lang="en-US"/>
        </a:p>
      </dgm:t>
    </dgm:pt>
    <dgm:pt modelId="{82FDC791-4B7C-4F33-9E11-887531D5BDAA}" type="parTrans" cxnId="{CA5B8B00-1FAB-42E6-B380-87E8437A124D}">
      <dgm:prSet/>
      <dgm:spPr/>
      <dgm:t>
        <a:bodyPr/>
        <a:lstStyle/>
        <a:p>
          <a:endParaRPr lang="en-US"/>
        </a:p>
      </dgm:t>
    </dgm:pt>
    <dgm:pt modelId="{1BC07357-2528-47B4-A146-621CDEAB878E}" type="sibTrans" cxnId="{CA5B8B00-1FAB-42E6-B380-87E8437A124D}">
      <dgm:prSet/>
      <dgm:spPr/>
      <dgm:t>
        <a:bodyPr/>
        <a:lstStyle/>
        <a:p>
          <a:endParaRPr lang="en-US"/>
        </a:p>
      </dgm:t>
    </dgm:pt>
    <dgm:pt modelId="{35F32525-5B8E-4B84-BCF1-4F51BCE2871E}">
      <dgm:prSet/>
      <dgm:spPr/>
      <dgm:t>
        <a:bodyPr/>
        <a:lstStyle/>
        <a:p>
          <a:r>
            <a:rPr lang="en-IN"/>
            <a:t>Light Weight Aluminium Frame</a:t>
          </a:r>
          <a:endParaRPr lang="en-US"/>
        </a:p>
      </dgm:t>
    </dgm:pt>
    <dgm:pt modelId="{74C74606-E549-465B-A132-EF91F8853889}" type="parTrans" cxnId="{5F177822-E811-4A1B-9953-6CCF19C164DD}">
      <dgm:prSet/>
      <dgm:spPr/>
      <dgm:t>
        <a:bodyPr/>
        <a:lstStyle/>
        <a:p>
          <a:endParaRPr lang="en-US"/>
        </a:p>
      </dgm:t>
    </dgm:pt>
    <dgm:pt modelId="{576EC3FB-1C40-4D87-8624-B67E7802BB1C}" type="sibTrans" cxnId="{5F177822-E811-4A1B-9953-6CCF19C164DD}">
      <dgm:prSet/>
      <dgm:spPr/>
      <dgm:t>
        <a:bodyPr/>
        <a:lstStyle/>
        <a:p>
          <a:endParaRPr lang="en-US"/>
        </a:p>
      </dgm:t>
    </dgm:pt>
    <dgm:pt modelId="{86E19D89-1F15-4A7B-9A2F-816160A13791}">
      <dgm:prSet/>
      <dgm:spPr/>
      <dgm:t>
        <a:bodyPr/>
        <a:lstStyle/>
        <a:p>
          <a:r>
            <a:rPr lang="en-IN"/>
            <a:t>Energy consumption &amp; Battery Life Estimate</a:t>
          </a:r>
          <a:endParaRPr lang="en-US"/>
        </a:p>
      </dgm:t>
    </dgm:pt>
    <dgm:pt modelId="{BEBB2C4F-CDFC-4AEA-9009-856D6902E358}" type="parTrans" cxnId="{FDF72560-B1E0-45D9-83EF-A8DC7F82A58B}">
      <dgm:prSet/>
      <dgm:spPr/>
      <dgm:t>
        <a:bodyPr/>
        <a:lstStyle/>
        <a:p>
          <a:endParaRPr lang="en-US"/>
        </a:p>
      </dgm:t>
    </dgm:pt>
    <dgm:pt modelId="{6988E95A-2918-40F9-8A24-2A69488725F7}" type="sibTrans" cxnId="{FDF72560-B1E0-45D9-83EF-A8DC7F82A58B}">
      <dgm:prSet/>
      <dgm:spPr/>
      <dgm:t>
        <a:bodyPr/>
        <a:lstStyle/>
        <a:p>
          <a:endParaRPr lang="en-US"/>
        </a:p>
      </dgm:t>
    </dgm:pt>
    <dgm:pt modelId="{583AF3F2-DE1A-4A38-849A-E5C7D7C93DCF}">
      <dgm:prSet/>
      <dgm:spPr/>
      <dgm:t>
        <a:bodyPr/>
        <a:lstStyle/>
        <a:p>
          <a:r>
            <a:rPr lang="en-IN"/>
            <a:t>Intuitive User Interface</a:t>
          </a:r>
          <a:endParaRPr lang="en-US"/>
        </a:p>
      </dgm:t>
    </dgm:pt>
    <dgm:pt modelId="{AFF0B6A6-57EB-4C61-BA4A-96AC9017A427}" type="parTrans" cxnId="{059DBE6D-CC7C-4920-8722-D91FBE5C8B44}">
      <dgm:prSet/>
      <dgm:spPr/>
      <dgm:t>
        <a:bodyPr/>
        <a:lstStyle/>
        <a:p>
          <a:endParaRPr lang="en-US"/>
        </a:p>
      </dgm:t>
    </dgm:pt>
    <dgm:pt modelId="{9ED35780-561D-4E67-96F4-EBB631A86C41}" type="sibTrans" cxnId="{059DBE6D-CC7C-4920-8722-D91FBE5C8B44}">
      <dgm:prSet/>
      <dgm:spPr/>
      <dgm:t>
        <a:bodyPr/>
        <a:lstStyle/>
        <a:p>
          <a:endParaRPr lang="en-US"/>
        </a:p>
      </dgm:t>
    </dgm:pt>
    <dgm:pt modelId="{A3CF6029-DCD7-41DE-B34B-CF56EA128818}">
      <dgm:prSet/>
      <dgm:spPr/>
      <dgm:t>
        <a:bodyPr/>
        <a:lstStyle/>
        <a:p>
          <a:r>
            <a:rPr lang="en-IN"/>
            <a:t>Reliable – Open source Backend</a:t>
          </a:r>
          <a:endParaRPr lang="en-US"/>
        </a:p>
      </dgm:t>
    </dgm:pt>
    <dgm:pt modelId="{A5CE0EAF-5100-476F-9009-E28174943B98}" type="parTrans" cxnId="{D5C9D1A5-1FA1-423D-AC13-FC84BB3493AA}">
      <dgm:prSet/>
      <dgm:spPr/>
      <dgm:t>
        <a:bodyPr/>
        <a:lstStyle/>
        <a:p>
          <a:endParaRPr lang="en-US"/>
        </a:p>
      </dgm:t>
    </dgm:pt>
    <dgm:pt modelId="{69834238-1C95-4A82-A5E2-CFE699A2E741}" type="sibTrans" cxnId="{D5C9D1A5-1FA1-423D-AC13-FC84BB3493AA}">
      <dgm:prSet/>
      <dgm:spPr/>
      <dgm:t>
        <a:bodyPr/>
        <a:lstStyle/>
        <a:p>
          <a:endParaRPr lang="en-US"/>
        </a:p>
      </dgm:t>
    </dgm:pt>
    <dgm:pt modelId="{1F484EF1-0444-4805-8840-AE023EDEDFDA}" type="pres">
      <dgm:prSet presAssocID="{2B81DC55-73CF-4573-9A37-CAA767BE446C}" presName="root" presStyleCnt="0">
        <dgm:presLayoutVars>
          <dgm:dir/>
          <dgm:resizeHandles val="exact"/>
        </dgm:presLayoutVars>
      </dgm:prSet>
      <dgm:spPr/>
    </dgm:pt>
    <dgm:pt modelId="{DAD7EC82-86AF-4550-BABF-07A313F165DB}" type="pres">
      <dgm:prSet presAssocID="{2F57DE8A-9B1A-4FB7-A55C-7D3A61070D1B}" presName="compNode" presStyleCnt="0"/>
      <dgm:spPr/>
    </dgm:pt>
    <dgm:pt modelId="{6150E788-1AC3-4B3E-9B30-92B80F762C05}" type="pres">
      <dgm:prSet presAssocID="{2F57DE8A-9B1A-4FB7-A55C-7D3A61070D1B}" presName="bgRect" presStyleLbl="bgShp" presStyleIdx="0" presStyleCnt="7"/>
      <dgm:spPr/>
    </dgm:pt>
    <dgm:pt modelId="{1D499ECE-0AD4-4954-A9E8-A8C042229812}" type="pres">
      <dgm:prSet presAssocID="{2F57DE8A-9B1A-4FB7-A55C-7D3A61070D1B}" presName="iconRect" presStyleLbl="node1" presStyleIdx="0" presStyleCnt="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obot"/>
        </a:ext>
      </dgm:extLst>
    </dgm:pt>
    <dgm:pt modelId="{C5D78E76-DD78-42C9-BF83-353594EABC8B}" type="pres">
      <dgm:prSet presAssocID="{2F57DE8A-9B1A-4FB7-A55C-7D3A61070D1B}" presName="spaceRect" presStyleCnt="0"/>
      <dgm:spPr/>
    </dgm:pt>
    <dgm:pt modelId="{486EBB21-C5C4-4029-9CF1-7206E44ADE0E}" type="pres">
      <dgm:prSet presAssocID="{2F57DE8A-9B1A-4FB7-A55C-7D3A61070D1B}" presName="parTx" presStyleLbl="revTx" presStyleIdx="0" presStyleCnt="7">
        <dgm:presLayoutVars>
          <dgm:chMax val="0"/>
          <dgm:chPref val="0"/>
        </dgm:presLayoutVars>
      </dgm:prSet>
      <dgm:spPr/>
    </dgm:pt>
    <dgm:pt modelId="{EA883E25-745C-4D30-988E-4F227A6FF141}" type="pres">
      <dgm:prSet presAssocID="{385F168E-E3E6-49F6-B667-99719C43FB0C}" presName="sibTrans" presStyleCnt="0"/>
      <dgm:spPr/>
    </dgm:pt>
    <dgm:pt modelId="{6AC8CFBF-52F0-4F32-AA9E-8778D9E5F9D8}" type="pres">
      <dgm:prSet presAssocID="{A6B94AAB-07BB-4AAC-8E66-A54DD098EA34}" presName="compNode" presStyleCnt="0"/>
      <dgm:spPr/>
    </dgm:pt>
    <dgm:pt modelId="{91F83DD2-6F86-4417-B2CD-E02D161C44EC}" type="pres">
      <dgm:prSet presAssocID="{A6B94AAB-07BB-4AAC-8E66-A54DD098EA34}" presName="bgRect" presStyleLbl="bgShp" presStyleIdx="1" presStyleCnt="7"/>
      <dgm:spPr/>
    </dgm:pt>
    <dgm:pt modelId="{69BD5014-502F-49CB-B4C4-08707199B22B}" type="pres">
      <dgm:prSet presAssocID="{A6B94AAB-07BB-4AAC-8E66-A54DD098EA3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
        </a:ext>
      </dgm:extLst>
    </dgm:pt>
    <dgm:pt modelId="{15CA8698-3184-464D-B28F-0BA4B86B40C0}" type="pres">
      <dgm:prSet presAssocID="{A6B94AAB-07BB-4AAC-8E66-A54DD098EA34}" presName="spaceRect" presStyleCnt="0"/>
      <dgm:spPr/>
    </dgm:pt>
    <dgm:pt modelId="{FD21ACF0-2A56-4BB4-879F-361D750F2416}" type="pres">
      <dgm:prSet presAssocID="{A6B94AAB-07BB-4AAC-8E66-A54DD098EA34}" presName="parTx" presStyleLbl="revTx" presStyleIdx="1" presStyleCnt="7">
        <dgm:presLayoutVars>
          <dgm:chMax val="0"/>
          <dgm:chPref val="0"/>
        </dgm:presLayoutVars>
      </dgm:prSet>
      <dgm:spPr/>
    </dgm:pt>
    <dgm:pt modelId="{56F7446B-30F9-4E79-8B2C-A9FEC04B0D6B}" type="pres">
      <dgm:prSet presAssocID="{7E7D7F7E-7656-4868-89E6-7310B3A37DAD}" presName="sibTrans" presStyleCnt="0"/>
      <dgm:spPr/>
    </dgm:pt>
    <dgm:pt modelId="{0C09AE43-F4BB-4F0E-BC28-0E7EF31ACA81}" type="pres">
      <dgm:prSet presAssocID="{5CABFC92-8FC0-4911-8127-DD24C752F919}" presName="compNode" presStyleCnt="0"/>
      <dgm:spPr/>
    </dgm:pt>
    <dgm:pt modelId="{B6D151B0-3105-4972-A658-A78492301554}" type="pres">
      <dgm:prSet presAssocID="{5CABFC92-8FC0-4911-8127-DD24C752F919}" presName="bgRect" presStyleLbl="bgShp" presStyleIdx="2" presStyleCnt="7"/>
      <dgm:spPr/>
    </dgm:pt>
    <dgm:pt modelId="{2AE19722-A9A8-4CB5-BDC3-0E087A6E2163}" type="pres">
      <dgm:prSet presAssocID="{5CABFC92-8FC0-4911-8127-DD24C752F91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BF2A9DAB-BE89-4837-9CA7-0699661C9FB5}" type="pres">
      <dgm:prSet presAssocID="{5CABFC92-8FC0-4911-8127-DD24C752F919}" presName="spaceRect" presStyleCnt="0"/>
      <dgm:spPr/>
    </dgm:pt>
    <dgm:pt modelId="{6A8BB399-20DA-4FB1-A501-F4486B207532}" type="pres">
      <dgm:prSet presAssocID="{5CABFC92-8FC0-4911-8127-DD24C752F919}" presName="parTx" presStyleLbl="revTx" presStyleIdx="2" presStyleCnt="7">
        <dgm:presLayoutVars>
          <dgm:chMax val="0"/>
          <dgm:chPref val="0"/>
        </dgm:presLayoutVars>
      </dgm:prSet>
      <dgm:spPr/>
    </dgm:pt>
    <dgm:pt modelId="{24A6DB68-AB7B-4312-9464-0A25C72995B4}" type="pres">
      <dgm:prSet presAssocID="{1BC07357-2528-47B4-A146-621CDEAB878E}" presName="sibTrans" presStyleCnt="0"/>
      <dgm:spPr/>
    </dgm:pt>
    <dgm:pt modelId="{64FB872A-C310-4477-A63D-52767126EE4A}" type="pres">
      <dgm:prSet presAssocID="{35F32525-5B8E-4B84-BCF1-4F51BCE2871E}" presName="compNode" presStyleCnt="0"/>
      <dgm:spPr/>
    </dgm:pt>
    <dgm:pt modelId="{CBD5E72B-D063-465E-B61D-8690236047FC}" type="pres">
      <dgm:prSet presAssocID="{35F32525-5B8E-4B84-BCF1-4F51BCE2871E}" presName="bgRect" presStyleLbl="bgShp" presStyleIdx="3" presStyleCnt="7"/>
      <dgm:spPr/>
    </dgm:pt>
    <dgm:pt modelId="{43EE2395-F013-4D43-B346-1FB6EA9366FD}" type="pres">
      <dgm:prSet presAssocID="{35F32525-5B8E-4B84-BCF1-4F51BCE2871E}"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86B00E58-80BA-408A-9FCE-B83C32DC3D28}" type="pres">
      <dgm:prSet presAssocID="{35F32525-5B8E-4B84-BCF1-4F51BCE2871E}" presName="spaceRect" presStyleCnt="0"/>
      <dgm:spPr/>
    </dgm:pt>
    <dgm:pt modelId="{91B956E2-FA61-4F1A-AC4F-F4C534E0FC0E}" type="pres">
      <dgm:prSet presAssocID="{35F32525-5B8E-4B84-BCF1-4F51BCE2871E}" presName="parTx" presStyleLbl="revTx" presStyleIdx="3" presStyleCnt="7">
        <dgm:presLayoutVars>
          <dgm:chMax val="0"/>
          <dgm:chPref val="0"/>
        </dgm:presLayoutVars>
      </dgm:prSet>
      <dgm:spPr/>
    </dgm:pt>
    <dgm:pt modelId="{53D7A560-A95F-41E6-9A83-1F237B40B846}" type="pres">
      <dgm:prSet presAssocID="{576EC3FB-1C40-4D87-8624-B67E7802BB1C}" presName="sibTrans" presStyleCnt="0"/>
      <dgm:spPr/>
    </dgm:pt>
    <dgm:pt modelId="{963BA49C-EEF0-4466-9982-E239D8B7E6B9}" type="pres">
      <dgm:prSet presAssocID="{86E19D89-1F15-4A7B-9A2F-816160A13791}" presName="compNode" presStyleCnt="0"/>
      <dgm:spPr/>
    </dgm:pt>
    <dgm:pt modelId="{068BE99B-BFDE-4A9C-8F14-EDC62604F120}" type="pres">
      <dgm:prSet presAssocID="{86E19D89-1F15-4A7B-9A2F-816160A13791}" presName="bgRect" presStyleLbl="bgShp" presStyleIdx="4" presStyleCnt="7"/>
      <dgm:spPr/>
    </dgm:pt>
    <dgm:pt modelId="{9977ABD3-C8A6-4936-A162-328C1A8DB9B7}" type="pres">
      <dgm:prSet presAssocID="{86E19D89-1F15-4A7B-9A2F-816160A1379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Full battery"/>
        </a:ext>
      </dgm:extLst>
    </dgm:pt>
    <dgm:pt modelId="{7BE36E70-F19F-46C2-B18E-F3AD3F802257}" type="pres">
      <dgm:prSet presAssocID="{86E19D89-1F15-4A7B-9A2F-816160A13791}" presName="spaceRect" presStyleCnt="0"/>
      <dgm:spPr/>
    </dgm:pt>
    <dgm:pt modelId="{B47EB996-C499-4DA9-8C47-704ADA1C6026}" type="pres">
      <dgm:prSet presAssocID="{86E19D89-1F15-4A7B-9A2F-816160A13791}" presName="parTx" presStyleLbl="revTx" presStyleIdx="4" presStyleCnt="7">
        <dgm:presLayoutVars>
          <dgm:chMax val="0"/>
          <dgm:chPref val="0"/>
        </dgm:presLayoutVars>
      </dgm:prSet>
      <dgm:spPr/>
    </dgm:pt>
    <dgm:pt modelId="{8A001211-01A3-4133-98DB-540FEA08632C}" type="pres">
      <dgm:prSet presAssocID="{6988E95A-2918-40F9-8A24-2A69488725F7}" presName="sibTrans" presStyleCnt="0"/>
      <dgm:spPr/>
    </dgm:pt>
    <dgm:pt modelId="{CCF4648B-A5D5-4891-B656-04F8D66C3496}" type="pres">
      <dgm:prSet presAssocID="{583AF3F2-DE1A-4A38-849A-E5C7D7C93DCF}" presName="compNode" presStyleCnt="0"/>
      <dgm:spPr/>
    </dgm:pt>
    <dgm:pt modelId="{CB3115EB-2422-463A-AC84-B72B296AD0DC}" type="pres">
      <dgm:prSet presAssocID="{583AF3F2-DE1A-4A38-849A-E5C7D7C93DCF}" presName="bgRect" presStyleLbl="bgShp" presStyleIdx="5" presStyleCnt="7"/>
      <dgm:spPr/>
    </dgm:pt>
    <dgm:pt modelId="{154CC409-0085-444E-B33B-D1C471F8D2B8}" type="pres">
      <dgm:prSet presAssocID="{583AF3F2-DE1A-4A38-849A-E5C7D7C93DC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5E5ABA63-BD00-4215-A6DD-23DBE28C9777}" type="pres">
      <dgm:prSet presAssocID="{583AF3F2-DE1A-4A38-849A-E5C7D7C93DCF}" presName="spaceRect" presStyleCnt="0"/>
      <dgm:spPr/>
    </dgm:pt>
    <dgm:pt modelId="{AAA2B613-8503-486C-99BA-A28AEFC8D98A}" type="pres">
      <dgm:prSet presAssocID="{583AF3F2-DE1A-4A38-849A-E5C7D7C93DCF}" presName="parTx" presStyleLbl="revTx" presStyleIdx="5" presStyleCnt="7">
        <dgm:presLayoutVars>
          <dgm:chMax val="0"/>
          <dgm:chPref val="0"/>
        </dgm:presLayoutVars>
      </dgm:prSet>
      <dgm:spPr/>
    </dgm:pt>
    <dgm:pt modelId="{DA9DD670-56AC-4B03-B9D0-3EC78FAD347B}" type="pres">
      <dgm:prSet presAssocID="{9ED35780-561D-4E67-96F4-EBB631A86C41}" presName="sibTrans" presStyleCnt="0"/>
      <dgm:spPr/>
    </dgm:pt>
    <dgm:pt modelId="{96A71CF7-DD12-471A-A294-A1445CA8D819}" type="pres">
      <dgm:prSet presAssocID="{A3CF6029-DCD7-41DE-B34B-CF56EA128818}" presName="compNode" presStyleCnt="0"/>
      <dgm:spPr/>
    </dgm:pt>
    <dgm:pt modelId="{F3BF37FD-E3E0-4E12-A1DC-FCE7733EFC4B}" type="pres">
      <dgm:prSet presAssocID="{A3CF6029-DCD7-41DE-B34B-CF56EA128818}" presName="bgRect" presStyleLbl="bgShp" presStyleIdx="6" presStyleCnt="7"/>
      <dgm:spPr/>
    </dgm:pt>
    <dgm:pt modelId="{0061EA85-9911-46C6-B971-25D6BF082DA0}" type="pres">
      <dgm:prSet presAssocID="{A3CF6029-DCD7-41DE-B34B-CF56EA128818}"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atabase"/>
        </a:ext>
      </dgm:extLst>
    </dgm:pt>
    <dgm:pt modelId="{0245EDC3-7E0E-49B1-AC95-6B10B1A96305}" type="pres">
      <dgm:prSet presAssocID="{A3CF6029-DCD7-41DE-B34B-CF56EA128818}" presName="spaceRect" presStyleCnt="0"/>
      <dgm:spPr/>
    </dgm:pt>
    <dgm:pt modelId="{90D317A4-0618-4BD8-87CA-533BAD07F02E}" type="pres">
      <dgm:prSet presAssocID="{A3CF6029-DCD7-41DE-B34B-CF56EA128818}" presName="parTx" presStyleLbl="revTx" presStyleIdx="6" presStyleCnt="7">
        <dgm:presLayoutVars>
          <dgm:chMax val="0"/>
          <dgm:chPref val="0"/>
        </dgm:presLayoutVars>
      </dgm:prSet>
      <dgm:spPr/>
    </dgm:pt>
  </dgm:ptLst>
  <dgm:cxnLst>
    <dgm:cxn modelId="{CA5B8B00-1FAB-42E6-B380-87E8437A124D}" srcId="{2B81DC55-73CF-4573-9A37-CAA767BE446C}" destId="{5CABFC92-8FC0-4911-8127-DD24C752F919}" srcOrd="2" destOrd="0" parTransId="{82FDC791-4B7C-4F33-9E11-887531D5BDAA}" sibTransId="{1BC07357-2528-47B4-A146-621CDEAB878E}"/>
    <dgm:cxn modelId="{467B9E0A-57C7-42FB-9604-5EAEC9BF4746}" type="presOf" srcId="{5CABFC92-8FC0-4911-8127-DD24C752F919}" destId="{6A8BB399-20DA-4FB1-A501-F4486B207532}" srcOrd="0" destOrd="0" presId="urn:microsoft.com/office/officeart/2018/2/layout/IconVerticalSolidList"/>
    <dgm:cxn modelId="{5F177822-E811-4A1B-9953-6CCF19C164DD}" srcId="{2B81DC55-73CF-4573-9A37-CAA767BE446C}" destId="{35F32525-5B8E-4B84-BCF1-4F51BCE2871E}" srcOrd="3" destOrd="0" parTransId="{74C74606-E549-465B-A132-EF91F8853889}" sibTransId="{576EC3FB-1C40-4D87-8624-B67E7802BB1C}"/>
    <dgm:cxn modelId="{FDF72560-B1E0-45D9-83EF-A8DC7F82A58B}" srcId="{2B81DC55-73CF-4573-9A37-CAA767BE446C}" destId="{86E19D89-1F15-4A7B-9A2F-816160A13791}" srcOrd="4" destOrd="0" parTransId="{BEBB2C4F-CDFC-4AEA-9009-856D6902E358}" sibTransId="{6988E95A-2918-40F9-8A24-2A69488725F7}"/>
    <dgm:cxn modelId="{27396F69-17EB-48DC-9658-5D0B8B1294A4}" type="presOf" srcId="{35F32525-5B8E-4B84-BCF1-4F51BCE2871E}" destId="{91B956E2-FA61-4F1A-AC4F-F4C534E0FC0E}" srcOrd="0" destOrd="0" presId="urn:microsoft.com/office/officeart/2018/2/layout/IconVerticalSolidList"/>
    <dgm:cxn modelId="{71F49D4A-65D4-40BE-8FCA-8865B3B88258}" type="presOf" srcId="{2F57DE8A-9B1A-4FB7-A55C-7D3A61070D1B}" destId="{486EBB21-C5C4-4029-9CF1-7206E44ADE0E}" srcOrd="0" destOrd="0" presId="urn:microsoft.com/office/officeart/2018/2/layout/IconVerticalSolidList"/>
    <dgm:cxn modelId="{059DBE6D-CC7C-4920-8722-D91FBE5C8B44}" srcId="{2B81DC55-73CF-4573-9A37-CAA767BE446C}" destId="{583AF3F2-DE1A-4A38-849A-E5C7D7C93DCF}" srcOrd="5" destOrd="0" parTransId="{AFF0B6A6-57EB-4C61-BA4A-96AC9017A427}" sibTransId="{9ED35780-561D-4E67-96F4-EBB631A86C41}"/>
    <dgm:cxn modelId="{6415C551-9B2C-42FC-9FA5-1198D4994E69}" type="presOf" srcId="{86E19D89-1F15-4A7B-9A2F-816160A13791}" destId="{B47EB996-C499-4DA9-8C47-704ADA1C6026}" srcOrd="0" destOrd="0" presId="urn:microsoft.com/office/officeart/2018/2/layout/IconVerticalSolidList"/>
    <dgm:cxn modelId="{2FDBE171-8A2E-4F5B-BABA-82FC199DEA78}" srcId="{2B81DC55-73CF-4573-9A37-CAA767BE446C}" destId="{A6B94AAB-07BB-4AAC-8E66-A54DD098EA34}" srcOrd="1" destOrd="0" parTransId="{EBD4875E-017B-417F-9634-5895AEED68CE}" sibTransId="{7E7D7F7E-7656-4868-89E6-7310B3A37DAD}"/>
    <dgm:cxn modelId="{15E25780-4C18-4545-AD34-3EEF97913F06}" type="presOf" srcId="{2B81DC55-73CF-4573-9A37-CAA767BE446C}" destId="{1F484EF1-0444-4805-8840-AE023EDEDFDA}" srcOrd="0" destOrd="0" presId="urn:microsoft.com/office/officeart/2018/2/layout/IconVerticalSolidList"/>
    <dgm:cxn modelId="{C93A4F83-36FA-4856-A62C-EF5CE4653BC3}" srcId="{2B81DC55-73CF-4573-9A37-CAA767BE446C}" destId="{2F57DE8A-9B1A-4FB7-A55C-7D3A61070D1B}" srcOrd="0" destOrd="0" parTransId="{25C6F130-16B8-4CF8-B6DB-97167B2245BF}" sibTransId="{385F168E-E3E6-49F6-B667-99719C43FB0C}"/>
    <dgm:cxn modelId="{A7944093-E50C-4A67-9DB3-A0CBC8E889F5}" type="presOf" srcId="{A6B94AAB-07BB-4AAC-8E66-A54DD098EA34}" destId="{FD21ACF0-2A56-4BB4-879F-361D750F2416}" srcOrd="0" destOrd="0" presId="urn:microsoft.com/office/officeart/2018/2/layout/IconVerticalSolidList"/>
    <dgm:cxn modelId="{06B95296-34EC-4B95-96CB-9A2C2056E308}" type="presOf" srcId="{583AF3F2-DE1A-4A38-849A-E5C7D7C93DCF}" destId="{AAA2B613-8503-486C-99BA-A28AEFC8D98A}" srcOrd="0" destOrd="0" presId="urn:microsoft.com/office/officeart/2018/2/layout/IconVerticalSolidList"/>
    <dgm:cxn modelId="{D5C9D1A5-1FA1-423D-AC13-FC84BB3493AA}" srcId="{2B81DC55-73CF-4573-9A37-CAA767BE446C}" destId="{A3CF6029-DCD7-41DE-B34B-CF56EA128818}" srcOrd="6" destOrd="0" parTransId="{A5CE0EAF-5100-476F-9009-E28174943B98}" sibTransId="{69834238-1C95-4A82-A5E2-CFE699A2E741}"/>
    <dgm:cxn modelId="{F12DCBE3-C593-4057-9AA8-D416729DFB37}" type="presOf" srcId="{A3CF6029-DCD7-41DE-B34B-CF56EA128818}" destId="{90D317A4-0618-4BD8-87CA-533BAD07F02E}" srcOrd="0" destOrd="0" presId="urn:microsoft.com/office/officeart/2018/2/layout/IconVerticalSolidList"/>
    <dgm:cxn modelId="{4A356F20-AC68-4D62-B8B6-0F179895517D}" type="presParOf" srcId="{1F484EF1-0444-4805-8840-AE023EDEDFDA}" destId="{DAD7EC82-86AF-4550-BABF-07A313F165DB}" srcOrd="0" destOrd="0" presId="urn:microsoft.com/office/officeart/2018/2/layout/IconVerticalSolidList"/>
    <dgm:cxn modelId="{76BC9712-08DF-43EF-838F-AD4044506555}" type="presParOf" srcId="{DAD7EC82-86AF-4550-BABF-07A313F165DB}" destId="{6150E788-1AC3-4B3E-9B30-92B80F762C05}" srcOrd="0" destOrd="0" presId="urn:microsoft.com/office/officeart/2018/2/layout/IconVerticalSolidList"/>
    <dgm:cxn modelId="{D2538B5D-7458-4A08-AAEC-BCE78A7CE851}" type="presParOf" srcId="{DAD7EC82-86AF-4550-BABF-07A313F165DB}" destId="{1D499ECE-0AD4-4954-A9E8-A8C042229812}" srcOrd="1" destOrd="0" presId="urn:microsoft.com/office/officeart/2018/2/layout/IconVerticalSolidList"/>
    <dgm:cxn modelId="{67A88F97-D87A-4ACA-995E-6CED843E03A8}" type="presParOf" srcId="{DAD7EC82-86AF-4550-BABF-07A313F165DB}" destId="{C5D78E76-DD78-42C9-BF83-353594EABC8B}" srcOrd="2" destOrd="0" presId="urn:microsoft.com/office/officeart/2018/2/layout/IconVerticalSolidList"/>
    <dgm:cxn modelId="{1F67869B-7A12-4887-A923-0741D120571F}" type="presParOf" srcId="{DAD7EC82-86AF-4550-BABF-07A313F165DB}" destId="{486EBB21-C5C4-4029-9CF1-7206E44ADE0E}" srcOrd="3" destOrd="0" presId="urn:microsoft.com/office/officeart/2018/2/layout/IconVerticalSolidList"/>
    <dgm:cxn modelId="{32E08BDF-F281-4960-AD85-0190DF27EF33}" type="presParOf" srcId="{1F484EF1-0444-4805-8840-AE023EDEDFDA}" destId="{EA883E25-745C-4D30-988E-4F227A6FF141}" srcOrd="1" destOrd="0" presId="urn:microsoft.com/office/officeart/2018/2/layout/IconVerticalSolidList"/>
    <dgm:cxn modelId="{01110F23-400B-4247-AD6B-7ED39D058160}" type="presParOf" srcId="{1F484EF1-0444-4805-8840-AE023EDEDFDA}" destId="{6AC8CFBF-52F0-4F32-AA9E-8778D9E5F9D8}" srcOrd="2" destOrd="0" presId="urn:microsoft.com/office/officeart/2018/2/layout/IconVerticalSolidList"/>
    <dgm:cxn modelId="{1A60E5A5-70A6-418C-8AFC-823A1CDF9D13}" type="presParOf" srcId="{6AC8CFBF-52F0-4F32-AA9E-8778D9E5F9D8}" destId="{91F83DD2-6F86-4417-B2CD-E02D161C44EC}" srcOrd="0" destOrd="0" presId="urn:microsoft.com/office/officeart/2018/2/layout/IconVerticalSolidList"/>
    <dgm:cxn modelId="{71C7C2A5-7887-4282-863D-EC28D0FF00E2}" type="presParOf" srcId="{6AC8CFBF-52F0-4F32-AA9E-8778D9E5F9D8}" destId="{69BD5014-502F-49CB-B4C4-08707199B22B}" srcOrd="1" destOrd="0" presId="urn:microsoft.com/office/officeart/2018/2/layout/IconVerticalSolidList"/>
    <dgm:cxn modelId="{3761F717-FD85-4A83-970A-EBA2F3A3BD6D}" type="presParOf" srcId="{6AC8CFBF-52F0-4F32-AA9E-8778D9E5F9D8}" destId="{15CA8698-3184-464D-B28F-0BA4B86B40C0}" srcOrd="2" destOrd="0" presId="urn:microsoft.com/office/officeart/2018/2/layout/IconVerticalSolidList"/>
    <dgm:cxn modelId="{5DD7A026-F67E-4980-8B0B-D09FE020DC89}" type="presParOf" srcId="{6AC8CFBF-52F0-4F32-AA9E-8778D9E5F9D8}" destId="{FD21ACF0-2A56-4BB4-879F-361D750F2416}" srcOrd="3" destOrd="0" presId="urn:microsoft.com/office/officeart/2018/2/layout/IconVerticalSolidList"/>
    <dgm:cxn modelId="{DFCC20A7-65F8-4CB5-BE59-AEA9483A4B0D}" type="presParOf" srcId="{1F484EF1-0444-4805-8840-AE023EDEDFDA}" destId="{56F7446B-30F9-4E79-8B2C-A9FEC04B0D6B}" srcOrd="3" destOrd="0" presId="urn:microsoft.com/office/officeart/2018/2/layout/IconVerticalSolidList"/>
    <dgm:cxn modelId="{401027A8-B212-4BC5-8E29-6119F9E61A2F}" type="presParOf" srcId="{1F484EF1-0444-4805-8840-AE023EDEDFDA}" destId="{0C09AE43-F4BB-4F0E-BC28-0E7EF31ACA81}" srcOrd="4" destOrd="0" presId="urn:microsoft.com/office/officeart/2018/2/layout/IconVerticalSolidList"/>
    <dgm:cxn modelId="{9C34F0E9-A608-4B8A-AE1B-7061BDF876F0}" type="presParOf" srcId="{0C09AE43-F4BB-4F0E-BC28-0E7EF31ACA81}" destId="{B6D151B0-3105-4972-A658-A78492301554}" srcOrd="0" destOrd="0" presId="urn:microsoft.com/office/officeart/2018/2/layout/IconVerticalSolidList"/>
    <dgm:cxn modelId="{07710B40-F812-42B5-AFF9-9E303E483060}" type="presParOf" srcId="{0C09AE43-F4BB-4F0E-BC28-0E7EF31ACA81}" destId="{2AE19722-A9A8-4CB5-BDC3-0E087A6E2163}" srcOrd="1" destOrd="0" presId="urn:microsoft.com/office/officeart/2018/2/layout/IconVerticalSolidList"/>
    <dgm:cxn modelId="{00E70595-0B1F-4589-81DE-BB5D13D02F15}" type="presParOf" srcId="{0C09AE43-F4BB-4F0E-BC28-0E7EF31ACA81}" destId="{BF2A9DAB-BE89-4837-9CA7-0699661C9FB5}" srcOrd="2" destOrd="0" presId="urn:microsoft.com/office/officeart/2018/2/layout/IconVerticalSolidList"/>
    <dgm:cxn modelId="{31BC2910-5DE5-44F8-BD75-9F69D555B34C}" type="presParOf" srcId="{0C09AE43-F4BB-4F0E-BC28-0E7EF31ACA81}" destId="{6A8BB399-20DA-4FB1-A501-F4486B207532}" srcOrd="3" destOrd="0" presId="urn:microsoft.com/office/officeart/2018/2/layout/IconVerticalSolidList"/>
    <dgm:cxn modelId="{CE9C83F3-21A3-4714-A258-B8B9E75FEF2D}" type="presParOf" srcId="{1F484EF1-0444-4805-8840-AE023EDEDFDA}" destId="{24A6DB68-AB7B-4312-9464-0A25C72995B4}" srcOrd="5" destOrd="0" presId="urn:microsoft.com/office/officeart/2018/2/layout/IconVerticalSolidList"/>
    <dgm:cxn modelId="{D182C533-1850-407D-9E77-A725207AD6AE}" type="presParOf" srcId="{1F484EF1-0444-4805-8840-AE023EDEDFDA}" destId="{64FB872A-C310-4477-A63D-52767126EE4A}" srcOrd="6" destOrd="0" presId="urn:microsoft.com/office/officeart/2018/2/layout/IconVerticalSolidList"/>
    <dgm:cxn modelId="{485911CD-FF4C-48AB-ABB7-C5EFFE00BB81}" type="presParOf" srcId="{64FB872A-C310-4477-A63D-52767126EE4A}" destId="{CBD5E72B-D063-465E-B61D-8690236047FC}" srcOrd="0" destOrd="0" presId="urn:microsoft.com/office/officeart/2018/2/layout/IconVerticalSolidList"/>
    <dgm:cxn modelId="{C8AF09DE-86A8-4B7C-B97B-C847EAC29BDD}" type="presParOf" srcId="{64FB872A-C310-4477-A63D-52767126EE4A}" destId="{43EE2395-F013-4D43-B346-1FB6EA9366FD}" srcOrd="1" destOrd="0" presId="urn:microsoft.com/office/officeart/2018/2/layout/IconVerticalSolidList"/>
    <dgm:cxn modelId="{3606DE58-0A93-419F-B11C-243B7C865F11}" type="presParOf" srcId="{64FB872A-C310-4477-A63D-52767126EE4A}" destId="{86B00E58-80BA-408A-9FCE-B83C32DC3D28}" srcOrd="2" destOrd="0" presId="urn:microsoft.com/office/officeart/2018/2/layout/IconVerticalSolidList"/>
    <dgm:cxn modelId="{950FA42A-780A-4630-B501-C2B3C5B996AC}" type="presParOf" srcId="{64FB872A-C310-4477-A63D-52767126EE4A}" destId="{91B956E2-FA61-4F1A-AC4F-F4C534E0FC0E}" srcOrd="3" destOrd="0" presId="urn:microsoft.com/office/officeart/2018/2/layout/IconVerticalSolidList"/>
    <dgm:cxn modelId="{B02A4DB7-F6F5-4BFC-B9E3-56AB1FBBFF26}" type="presParOf" srcId="{1F484EF1-0444-4805-8840-AE023EDEDFDA}" destId="{53D7A560-A95F-41E6-9A83-1F237B40B846}" srcOrd="7" destOrd="0" presId="urn:microsoft.com/office/officeart/2018/2/layout/IconVerticalSolidList"/>
    <dgm:cxn modelId="{534C4EBB-45DC-4EE0-BAF3-3963FC7566EC}" type="presParOf" srcId="{1F484EF1-0444-4805-8840-AE023EDEDFDA}" destId="{963BA49C-EEF0-4466-9982-E239D8B7E6B9}" srcOrd="8" destOrd="0" presId="urn:microsoft.com/office/officeart/2018/2/layout/IconVerticalSolidList"/>
    <dgm:cxn modelId="{0C176BBF-FBDB-4829-8505-A0263AE6CF46}" type="presParOf" srcId="{963BA49C-EEF0-4466-9982-E239D8B7E6B9}" destId="{068BE99B-BFDE-4A9C-8F14-EDC62604F120}" srcOrd="0" destOrd="0" presId="urn:microsoft.com/office/officeart/2018/2/layout/IconVerticalSolidList"/>
    <dgm:cxn modelId="{4ED96AB1-01FB-48E1-A082-A30EB41C9D3B}" type="presParOf" srcId="{963BA49C-EEF0-4466-9982-E239D8B7E6B9}" destId="{9977ABD3-C8A6-4936-A162-328C1A8DB9B7}" srcOrd="1" destOrd="0" presId="urn:microsoft.com/office/officeart/2018/2/layout/IconVerticalSolidList"/>
    <dgm:cxn modelId="{D8E157D6-F76C-4B8A-9173-0E7D442AE8C8}" type="presParOf" srcId="{963BA49C-EEF0-4466-9982-E239D8B7E6B9}" destId="{7BE36E70-F19F-46C2-B18E-F3AD3F802257}" srcOrd="2" destOrd="0" presId="urn:microsoft.com/office/officeart/2018/2/layout/IconVerticalSolidList"/>
    <dgm:cxn modelId="{D3FB26F4-B077-4395-8AEB-8378C5C0615F}" type="presParOf" srcId="{963BA49C-EEF0-4466-9982-E239D8B7E6B9}" destId="{B47EB996-C499-4DA9-8C47-704ADA1C6026}" srcOrd="3" destOrd="0" presId="urn:microsoft.com/office/officeart/2018/2/layout/IconVerticalSolidList"/>
    <dgm:cxn modelId="{516A7822-ED8A-40EB-B2E7-C79EA9989465}" type="presParOf" srcId="{1F484EF1-0444-4805-8840-AE023EDEDFDA}" destId="{8A001211-01A3-4133-98DB-540FEA08632C}" srcOrd="9" destOrd="0" presId="urn:microsoft.com/office/officeart/2018/2/layout/IconVerticalSolidList"/>
    <dgm:cxn modelId="{A985C34B-2628-4E4C-AFFF-960D37D20074}" type="presParOf" srcId="{1F484EF1-0444-4805-8840-AE023EDEDFDA}" destId="{CCF4648B-A5D5-4891-B656-04F8D66C3496}" srcOrd="10" destOrd="0" presId="urn:microsoft.com/office/officeart/2018/2/layout/IconVerticalSolidList"/>
    <dgm:cxn modelId="{50ADD84A-D757-4D43-BC01-EA3F872AEE33}" type="presParOf" srcId="{CCF4648B-A5D5-4891-B656-04F8D66C3496}" destId="{CB3115EB-2422-463A-AC84-B72B296AD0DC}" srcOrd="0" destOrd="0" presId="urn:microsoft.com/office/officeart/2018/2/layout/IconVerticalSolidList"/>
    <dgm:cxn modelId="{7E286112-07BA-4BF8-A5A4-E03B07BAD26B}" type="presParOf" srcId="{CCF4648B-A5D5-4891-B656-04F8D66C3496}" destId="{154CC409-0085-444E-B33B-D1C471F8D2B8}" srcOrd="1" destOrd="0" presId="urn:microsoft.com/office/officeart/2018/2/layout/IconVerticalSolidList"/>
    <dgm:cxn modelId="{ED84FE28-661B-4AC0-AFD8-7A8D5BAD7F65}" type="presParOf" srcId="{CCF4648B-A5D5-4891-B656-04F8D66C3496}" destId="{5E5ABA63-BD00-4215-A6DD-23DBE28C9777}" srcOrd="2" destOrd="0" presId="urn:microsoft.com/office/officeart/2018/2/layout/IconVerticalSolidList"/>
    <dgm:cxn modelId="{F8890C96-32D1-457E-886C-50EED172A2C0}" type="presParOf" srcId="{CCF4648B-A5D5-4891-B656-04F8D66C3496}" destId="{AAA2B613-8503-486C-99BA-A28AEFC8D98A}" srcOrd="3" destOrd="0" presId="urn:microsoft.com/office/officeart/2018/2/layout/IconVerticalSolidList"/>
    <dgm:cxn modelId="{496BFD60-113D-4F0C-8E4F-75B491CA898E}" type="presParOf" srcId="{1F484EF1-0444-4805-8840-AE023EDEDFDA}" destId="{DA9DD670-56AC-4B03-B9D0-3EC78FAD347B}" srcOrd="11" destOrd="0" presId="urn:microsoft.com/office/officeart/2018/2/layout/IconVerticalSolidList"/>
    <dgm:cxn modelId="{3BBA1D1D-ACF1-4DE7-9394-F68A4E1D939D}" type="presParOf" srcId="{1F484EF1-0444-4805-8840-AE023EDEDFDA}" destId="{96A71CF7-DD12-471A-A294-A1445CA8D819}" srcOrd="12" destOrd="0" presId="urn:microsoft.com/office/officeart/2018/2/layout/IconVerticalSolidList"/>
    <dgm:cxn modelId="{BBBF0EC9-11E3-41D6-837F-850FE7FF342E}" type="presParOf" srcId="{96A71CF7-DD12-471A-A294-A1445CA8D819}" destId="{F3BF37FD-E3E0-4E12-A1DC-FCE7733EFC4B}" srcOrd="0" destOrd="0" presId="urn:microsoft.com/office/officeart/2018/2/layout/IconVerticalSolidList"/>
    <dgm:cxn modelId="{3114202A-A542-4750-8961-9C511239E189}" type="presParOf" srcId="{96A71CF7-DD12-471A-A294-A1445CA8D819}" destId="{0061EA85-9911-46C6-B971-25D6BF082DA0}" srcOrd="1" destOrd="0" presId="urn:microsoft.com/office/officeart/2018/2/layout/IconVerticalSolidList"/>
    <dgm:cxn modelId="{0B110AFF-2E67-4E1F-AD82-F23F0702BE4A}" type="presParOf" srcId="{96A71CF7-DD12-471A-A294-A1445CA8D819}" destId="{0245EDC3-7E0E-49B1-AC95-6B10B1A96305}" srcOrd="2" destOrd="0" presId="urn:microsoft.com/office/officeart/2018/2/layout/IconVerticalSolidList"/>
    <dgm:cxn modelId="{EDD0A2F8-B351-42EE-AE67-87CF41D71D74}" type="presParOf" srcId="{96A71CF7-DD12-471A-A294-A1445CA8D819}" destId="{90D317A4-0618-4BD8-87CA-533BAD07F02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49738A-A3DB-43E4-8B3E-908A0FE6C8D4}"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IN"/>
        </a:p>
      </dgm:t>
    </dgm:pt>
    <dgm:pt modelId="{C9816D0D-4079-464A-BFA6-58EC52D885BF}">
      <dgm:prSet/>
      <dgm:spPr/>
      <dgm:t>
        <a:bodyPr/>
        <a:lstStyle/>
        <a:p>
          <a:r>
            <a:rPr lang="en-GB"/>
            <a:t>A MATLAB program was coded to carry out calculation and provide a visual output of the irradiation pattern</a:t>
          </a:r>
          <a:endParaRPr lang="en-IN"/>
        </a:p>
      </dgm:t>
    </dgm:pt>
    <dgm:pt modelId="{F16338A8-0F2F-430B-BE23-E57847A6C6FC}" type="parTrans" cxnId="{457AF0BB-DC56-486C-B176-F9B3573BC237}">
      <dgm:prSet/>
      <dgm:spPr/>
      <dgm:t>
        <a:bodyPr/>
        <a:lstStyle/>
        <a:p>
          <a:endParaRPr lang="en-IN"/>
        </a:p>
      </dgm:t>
    </dgm:pt>
    <dgm:pt modelId="{57F0D9CD-0F6D-4242-81A2-216EB5C1C222}" type="sibTrans" cxnId="{457AF0BB-DC56-486C-B176-F9B3573BC237}">
      <dgm:prSet/>
      <dgm:spPr/>
      <dgm:t>
        <a:bodyPr/>
        <a:lstStyle/>
        <a:p>
          <a:endParaRPr lang="en-IN"/>
        </a:p>
      </dgm:t>
    </dgm:pt>
    <dgm:pt modelId="{DC9D3FBC-0FDF-462C-AFE9-F5C8FCE424E8}">
      <dgm:prSet/>
      <dgm:spPr/>
      <dgm:t>
        <a:bodyPr/>
        <a:lstStyle/>
        <a:p>
          <a:r>
            <a:rPr lang="en-GB"/>
            <a:t>This program can calculate the expected irradiance for multiple lamp configurations at various distances</a:t>
          </a:r>
          <a:endParaRPr lang="en-IN"/>
        </a:p>
      </dgm:t>
    </dgm:pt>
    <dgm:pt modelId="{FBDF9C62-71BC-40E4-A47A-37C44EF18F43}" type="parTrans" cxnId="{532C730C-A520-4AB0-AB82-DFFC05AFDF11}">
      <dgm:prSet/>
      <dgm:spPr/>
      <dgm:t>
        <a:bodyPr/>
        <a:lstStyle/>
        <a:p>
          <a:endParaRPr lang="en-IN"/>
        </a:p>
      </dgm:t>
    </dgm:pt>
    <dgm:pt modelId="{6F012ED1-925D-421A-8218-F029C0010031}" type="sibTrans" cxnId="{532C730C-A520-4AB0-AB82-DFFC05AFDF11}">
      <dgm:prSet/>
      <dgm:spPr/>
      <dgm:t>
        <a:bodyPr/>
        <a:lstStyle/>
        <a:p>
          <a:endParaRPr lang="en-IN"/>
        </a:p>
      </dgm:t>
    </dgm:pt>
    <dgm:pt modelId="{22ACD170-7F4C-4DCA-AB15-43EFF4BF514B}">
      <dgm:prSet/>
      <dgm:spPr/>
      <dgm:t>
        <a:bodyPr/>
        <a:lstStyle/>
        <a:p>
          <a:r>
            <a:rPr lang="en-GB"/>
            <a:t>We used this program to choose the wattage of our lamp model, their configuration and the time it will take to irradiate surfaces at various distances</a:t>
          </a:r>
          <a:endParaRPr lang="en-IN"/>
        </a:p>
      </dgm:t>
    </dgm:pt>
    <dgm:pt modelId="{75D8070D-E7A7-4100-B3FA-1E293501B4EC}" type="parTrans" cxnId="{D3AB3BF5-E829-4399-B977-EE4E822786BD}">
      <dgm:prSet/>
      <dgm:spPr/>
      <dgm:t>
        <a:bodyPr/>
        <a:lstStyle/>
        <a:p>
          <a:endParaRPr lang="en-IN"/>
        </a:p>
      </dgm:t>
    </dgm:pt>
    <dgm:pt modelId="{EDF45F8C-6F7E-4B98-82BD-E52504E1D25C}" type="sibTrans" cxnId="{D3AB3BF5-E829-4399-B977-EE4E822786BD}">
      <dgm:prSet/>
      <dgm:spPr/>
      <dgm:t>
        <a:bodyPr/>
        <a:lstStyle/>
        <a:p>
          <a:endParaRPr lang="en-IN"/>
        </a:p>
      </dgm:t>
    </dgm:pt>
    <dgm:pt modelId="{66D138EA-769A-4DCC-8F9B-E32838C151B2}">
      <dgm:prSet/>
      <dgm:spPr/>
      <dgm:t>
        <a:bodyPr/>
        <a:lstStyle/>
        <a:p>
          <a:pPr rtl="0"/>
          <a:r>
            <a:rPr lang="en-GB"/>
            <a:t>Values indicated show the time it takes to disinfect surfaces at a height 2.4 meters above the ground with an irradiation dose of 25mJ</a:t>
          </a:r>
          <a:endParaRPr lang="en-IN"/>
        </a:p>
      </dgm:t>
    </dgm:pt>
    <dgm:pt modelId="{E9FA5C2C-993A-45F8-98F1-F7BECA5611AC}" type="parTrans" cxnId="{DCECBED2-98D0-4AB0-B128-B980F8C1AD9B}">
      <dgm:prSet/>
      <dgm:spPr/>
      <dgm:t>
        <a:bodyPr/>
        <a:lstStyle/>
        <a:p>
          <a:endParaRPr lang="en-IN"/>
        </a:p>
      </dgm:t>
    </dgm:pt>
    <dgm:pt modelId="{3D96876D-8980-420F-BD0F-8854627FD0C0}" type="sibTrans" cxnId="{DCECBED2-98D0-4AB0-B128-B980F8C1AD9B}">
      <dgm:prSet/>
      <dgm:spPr/>
      <dgm:t>
        <a:bodyPr/>
        <a:lstStyle/>
        <a:p>
          <a:endParaRPr lang="en-IN"/>
        </a:p>
      </dgm:t>
    </dgm:pt>
    <dgm:pt modelId="{0F7720ED-8DD6-40C5-A879-BE026D90ED3E}" type="pres">
      <dgm:prSet presAssocID="{A549738A-A3DB-43E4-8B3E-908A0FE6C8D4}" presName="linear" presStyleCnt="0">
        <dgm:presLayoutVars>
          <dgm:animLvl val="lvl"/>
          <dgm:resizeHandles val="exact"/>
        </dgm:presLayoutVars>
      </dgm:prSet>
      <dgm:spPr/>
    </dgm:pt>
    <dgm:pt modelId="{91E6D178-7133-473E-AAA2-16B11D9145C0}" type="pres">
      <dgm:prSet presAssocID="{C9816D0D-4079-464A-BFA6-58EC52D885BF}" presName="parentText" presStyleLbl="node1" presStyleIdx="0" presStyleCnt="4">
        <dgm:presLayoutVars>
          <dgm:chMax val="0"/>
          <dgm:bulletEnabled val="1"/>
        </dgm:presLayoutVars>
      </dgm:prSet>
      <dgm:spPr/>
    </dgm:pt>
    <dgm:pt modelId="{B9197639-707C-457B-8625-AF24D6EEB05C}" type="pres">
      <dgm:prSet presAssocID="{57F0D9CD-0F6D-4242-81A2-216EB5C1C222}" presName="spacer" presStyleCnt="0"/>
      <dgm:spPr/>
    </dgm:pt>
    <dgm:pt modelId="{E49A2E56-B857-47FA-890D-6E5B133F5620}" type="pres">
      <dgm:prSet presAssocID="{DC9D3FBC-0FDF-462C-AFE9-F5C8FCE424E8}" presName="parentText" presStyleLbl="node1" presStyleIdx="1" presStyleCnt="4">
        <dgm:presLayoutVars>
          <dgm:chMax val="0"/>
          <dgm:bulletEnabled val="1"/>
        </dgm:presLayoutVars>
      </dgm:prSet>
      <dgm:spPr/>
    </dgm:pt>
    <dgm:pt modelId="{57B0B8D9-24F7-4AB5-ABD1-00CF5B425E4A}" type="pres">
      <dgm:prSet presAssocID="{6F012ED1-925D-421A-8218-F029C0010031}" presName="spacer" presStyleCnt="0"/>
      <dgm:spPr/>
    </dgm:pt>
    <dgm:pt modelId="{52086AFC-9C33-44AB-B76E-134F7FA6080D}" type="pres">
      <dgm:prSet presAssocID="{22ACD170-7F4C-4DCA-AB15-43EFF4BF514B}" presName="parentText" presStyleLbl="node1" presStyleIdx="2" presStyleCnt="4">
        <dgm:presLayoutVars>
          <dgm:chMax val="0"/>
          <dgm:bulletEnabled val="1"/>
        </dgm:presLayoutVars>
      </dgm:prSet>
      <dgm:spPr/>
    </dgm:pt>
    <dgm:pt modelId="{37D3BD26-2416-45EC-8865-2E2424164571}" type="pres">
      <dgm:prSet presAssocID="{EDF45F8C-6F7E-4B98-82BD-E52504E1D25C}" presName="spacer" presStyleCnt="0"/>
      <dgm:spPr/>
    </dgm:pt>
    <dgm:pt modelId="{1FA34B16-D89A-4636-98FE-35B99EC6F0EA}" type="pres">
      <dgm:prSet presAssocID="{66D138EA-769A-4DCC-8F9B-E32838C151B2}" presName="parentText" presStyleLbl="node1" presStyleIdx="3" presStyleCnt="4">
        <dgm:presLayoutVars>
          <dgm:chMax val="0"/>
          <dgm:bulletEnabled val="1"/>
        </dgm:presLayoutVars>
      </dgm:prSet>
      <dgm:spPr/>
    </dgm:pt>
  </dgm:ptLst>
  <dgm:cxnLst>
    <dgm:cxn modelId="{532C730C-A520-4AB0-AB82-DFFC05AFDF11}" srcId="{A549738A-A3DB-43E4-8B3E-908A0FE6C8D4}" destId="{DC9D3FBC-0FDF-462C-AFE9-F5C8FCE424E8}" srcOrd="1" destOrd="0" parTransId="{FBDF9C62-71BC-40E4-A47A-37C44EF18F43}" sibTransId="{6F012ED1-925D-421A-8218-F029C0010031}"/>
    <dgm:cxn modelId="{641B0726-D4C9-4C48-838F-99F7B018F7B1}" type="presOf" srcId="{66D138EA-769A-4DCC-8F9B-E32838C151B2}" destId="{1FA34B16-D89A-4636-98FE-35B99EC6F0EA}" srcOrd="0" destOrd="0" presId="urn:microsoft.com/office/officeart/2005/8/layout/vList2"/>
    <dgm:cxn modelId="{4756C678-B603-469C-AD3F-9E96A5FE00C3}" type="presOf" srcId="{22ACD170-7F4C-4DCA-AB15-43EFF4BF514B}" destId="{52086AFC-9C33-44AB-B76E-134F7FA6080D}" srcOrd="0" destOrd="0" presId="urn:microsoft.com/office/officeart/2005/8/layout/vList2"/>
    <dgm:cxn modelId="{457AF0BB-DC56-486C-B176-F9B3573BC237}" srcId="{A549738A-A3DB-43E4-8B3E-908A0FE6C8D4}" destId="{C9816D0D-4079-464A-BFA6-58EC52D885BF}" srcOrd="0" destOrd="0" parTransId="{F16338A8-0F2F-430B-BE23-E57847A6C6FC}" sibTransId="{57F0D9CD-0F6D-4242-81A2-216EB5C1C222}"/>
    <dgm:cxn modelId="{920802C9-27A8-4070-9DCC-8A9C0D794545}" type="presOf" srcId="{C9816D0D-4079-464A-BFA6-58EC52D885BF}" destId="{91E6D178-7133-473E-AAA2-16B11D9145C0}" srcOrd="0" destOrd="0" presId="urn:microsoft.com/office/officeart/2005/8/layout/vList2"/>
    <dgm:cxn modelId="{34DBBFCE-A983-44A4-A599-0BBBAEE7BBD2}" type="presOf" srcId="{DC9D3FBC-0FDF-462C-AFE9-F5C8FCE424E8}" destId="{E49A2E56-B857-47FA-890D-6E5B133F5620}" srcOrd="0" destOrd="0" presId="urn:microsoft.com/office/officeart/2005/8/layout/vList2"/>
    <dgm:cxn modelId="{DCECBED2-98D0-4AB0-B128-B980F8C1AD9B}" srcId="{A549738A-A3DB-43E4-8B3E-908A0FE6C8D4}" destId="{66D138EA-769A-4DCC-8F9B-E32838C151B2}" srcOrd="3" destOrd="0" parTransId="{E9FA5C2C-993A-45F8-98F1-F7BECA5611AC}" sibTransId="{3D96876D-8980-420F-BD0F-8854627FD0C0}"/>
    <dgm:cxn modelId="{D3AB3BF5-E829-4399-B977-EE4E822786BD}" srcId="{A549738A-A3DB-43E4-8B3E-908A0FE6C8D4}" destId="{22ACD170-7F4C-4DCA-AB15-43EFF4BF514B}" srcOrd="2" destOrd="0" parTransId="{75D8070D-E7A7-4100-B3FA-1E293501B4EC}" sibTransId="{EDF45F8C-6F7E-4B98-82BD-E52504E1D25C}"/>
    <dgm:cxn modelId="{8B7DFAF5-5F51-4306-A790-2BC5B6D346D8}" type="presOf" srcId="{A549738A-A3DB-43E4-8B3E-908A0FE6C8D4}" destId="{0F7720ED-8DD6-40C5-A879-BE026D90ED3E}" srcOrd="0" destOrd="0" presId="urn:microsoft.com/office/officeart/2005/8/layout/vList2"/>
    <dgm:cxn modelId="{803E6F19-ADDB-4912-BAA1-83397E47B96A}" type="presParOf" srcId="{0F7720ED-8DD6-40C5-A879-BE026D90ED3E}" destId="{91E6D178-7133-473E-AAA2-16B11D9145C0}" srcOrd="0" destOrd="0" presId="urn:microsoft.com/office/officeart/2005/8/layout/vList2"/>
    <dgm:cxn modelId="{376CA3B9-20F2-49F0-B155-4708AC39E910}" type="presParOf" srcId="{0F7720ED-8DD6-40C5-A879-BE026D90ED3E}" destId="{B9197639-707C-457B-8625-AF24D6EEB05C}" srcOrd="1" destOrd="0" presId="urn:microsoft.com/office/officeart/2005/8/layout/vList2"/>
    <dgm:cxn modelId="{DD20A053-D6A9-4820-8C4F-12EF82442C70}" type="presParOf" srcId="{0F7720ED-8DD6-40C5-A879-BE026D90ED3E}" destId="{E49A2E56-B857-47FA-890D-6E5B133F5620}" srcOrd="2" destOrd="0" presId="urn:microsoft.com/office/officeart/2005/8/layout/vList2"/>
    <dgm:cxn modelId="{C4D67A58-C913-4317-BAD1-CFAD78B3FA10}" type="presParOf" srcId="{0F7720ED-8DD6-40C5-A879-BE026D90ED3E}" destId="{57B0B8D9-24F7-4AB5-ABD1-00CF5B425E4A}" srcOrd="3" destOrd="0" presId="urn:microsoft.com/office/officeart/2005/8/layout/vList2"/>
    <dgm:cxn modelId="{3D78CE99-E464-4319-8D14-91A58B9C2561}" type="presParOf" srcId="{0F7720ED-8DD6-40C5-A879-BE026D90ED3E}" destId="{52086AFC-9C33-44AB-B76E-134F7FA6080D}" srcOrd="4" destOrd="0" presId="urn:microsoft.com/office/officeart/2005/8/layout/vList2"/>
    <dgm:cxn modelId="{03CF493A-7036-4D87-926F-A9648294E710}" type="presParOf" srcId="{0F7720ED-8DD6-40C5-A879-BE026D90ED3E}" destId="{37D3BD26-2416-45EC-8865-2E2424164571}" srcOrd="5" destOrd="0" presId="urn:microsoft.com/office/officeart/2005/8/layout/vList2"/>
    <dgm:cxn modelId="{FF68A29D-1C8F-4ADB-951D-766FA602CE8A}" type="presParOf" srcId="{0F7720ED-8DD6-40C5-A879-BE026D90ED3E}" destId="{1FA34B16-D89A-4636-98FE-35B99EC6F0E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8000A2-6DEA-4803-924B-B8F8BDB63D61}"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IN"/>
        </a:p>
      </dgm:t>
    </dgm:pt>
    <dgm:pt modelId="{2A307FA4-C459-4450-9A3B-E5408E2956D5}">
      <dgm:prSet/>
      <dgm:spPr/>
      <dgm:t>
        <a:bodyPr/>
        <a:lstStyle/>
        <a:p>
          <a:r>
            <a:rPr lang="en-US" b="0" i="0" baseline="0"/>
            <a:t>STER-L-RAY’s CC48T5L Cold Cathode 11.2-Watt UV lamp</a:t>
          </a:r>
          <a:endParaRPr lang="en-IN"/>
        </a:p>
      </dgm:t>
    </dgm:pt>
    <dgm:pt modelId="{E9AA78A9-C6BA-4C98-AEB9-77A75DEE1705}" type="parTrans" cxnId="{7222ADD5-C5E3-4160-BAFD-51CCA783B944}">
      <dgm:prSet/>
      <dgm:spPr/>
      <dgm:t>
        <a:bodyPr/>
        <a:lstStyle/>
        <a:p>
          <a:endParaRPr lang="en-IN"/>
        </a:p>
      </dgm:t>
    </dgm:pt>
    <dgm:pt modelId="{5AD9CC06-239D-4A29-814C-A37AD2D5FA5A}" type="sibTrans" cxnId="{7222ADD5-C5E3-4160-BAFD-51CCA783B944}">
      <dgm:prSet/>
      <dgm:spPr/>
      <dgm:t>
        <a:bodyPr/>
        <a:lstStyle/>
        <a:p>
          <a:endParaRPr lang="en-IN"/>
        </a:p>
      </dgm:t>
    </dgm:pt>
    <dgm:pt modelId="{893E686E-4193-4C98-97AA-B255B682D60B}">
      <dgm:prSet/>
      <dgm:spPr/>
      <dgm:t>
        <a:bodyPr/>
        <a:lstStyle/>
        <a:p>
          <a:r>
            <a:rPr lang="en-US" b="0" i="0" baseline="0"/>
            <a:t>6 UV lamps arranged uniformly in a circle </a:t>
          </a:r>
          <a:endParaRPr lang="en-IN"/>
        </a:p>
      </dgm:t>
    </dgm:pt>
    <dgm:pt modelId="{C4C58EB5-7474-4511-832B-0113424AD47D}" type="parTrans" cxnId="{E593539B-C2B8-4100-A686-F4038323A4F3}">
      <dgm:prSet/>
      <dgm:spPr/>
      <dgm:t>
        <a:bodyPr/>
        <a:lstStyle/>
        <a:p>
          <a:endParaRPr lang="en-IN"/>
        </a:p>
      </dgm:t>
    </dgm:pt>
    <dgm:pt modelId="{F7E24ED2-C1FB-47B0-9470-A46A8CBBE11F}" type="sibTrans" cxnId="{E593539B-C2B8-4100-A686-F4038323A4F3}">
      <dgm:prSet/>
      <dgm:spPr/>
      <dgm:t>
        <a:bodyPr/>
        <a:lstStyle/>
        <a:p>
          <a:endParaRPr lang="en-IN"/>
        </a:p>
      </dgm:t>
    </dgm:pt>
    <dgm:pt modelId="{C6C81865-CD9A-4A26-B3DA-F8B0639F4C32}">
      <dgm:prSet/>
      <dgm:spPr/>
      <dgm:t>
        <a:bodyPr/>
        <a:lstStyle/>
        <a:p>
          <a:r>
            <a:rPr lang="en-US" b="0" i="0" baseline="0"/>
            <a:t>360-degree coverage  </a:t>
          </a:r>
          <a:endParaRPr lang="en-IN"/>
        </a:p>
      </dgm:t>
    </dgm:pt>
    <dgm:pt modelId="{E8A8D376-B0B4-48BB-B19C-EBD733D65047}" type="parTrans" cxnId="{53BB4606-0BD6-4B9B-95F6-F954EFA5268E}">
      <dgm:prSet/>
      <dgm:spPr/>
      <dgm:t>
        <a:bodyPr/>
        <a:lstStyle/>
        <a:p>
          <a:endParaRPr lang="en-IN"/>
        </a:p>
      </dgm:t>
    </dgm:pt>
    <dgm:pt modelId="{2FBAE455-A7C8-40D8-A1A0-DFFE728A7D06}" type="sibTrans" cxnId="{53BB4606-0BD6-4B9B-95F6-F954EFA5268E}">
      <dgm:prSet/>
      <dgm:spPr/>
      <dgm:t>
        <a:bodyPr/>
        <a:lstStyle/>
        <a:p>
          <a:endParaRPr lang="en-IN"/>
        </a:p>
      </dgm:t>
    </dgm:pt>
    <dgm:pt modelId="{D680AD30-275C-4B48-9B14-2E57BFFC092D}">
      <dgm:prSet/>
      <dgm:spPr/>
      <dgm:t>
        <a:bodyPr/>
        <a:lstStyle/>
        <a:p>
          <a:r>
            <a:rPr lang="en-US" b="0" i="0" baseline="0"/>
            <a:t>Germicidal UV-C with wavelength 254nm</a:t>
          </a:r>
          <a:endParaRPr lang="en-IN"/>
        </a:p>
      </dgm:t>
    </dgm:pt>
    <dgm:pt modelId="{6327E64C-FB28-4946-AA2F-7878175B53C1}" type="parTrans" cxnId="{1C26E0B0-E4C2-439F-95F3-98F4AC223CAD}">
      <dgm:prSet/>
      <dgm:spPr/>
      <dgm:t>
        <a:bodyPr/>
        <a:lstStyle/>
        <a:p>
          <a:endParaRPr lang="en-IN"/>
        </a:p>
      </dgm:t>
    </dgm:pt>
    <dgm:pt modelId="{B84F4F04-7815-4C69-9D7D-24818D991EB6}" type="sibTrans" cxnId="{1C26E0B0-E4C2-439F-95F3-98F4AC223CAD}">
      <dgm:prSet/>
      <dgm:spPr/>
      <dgm:t>
        <a:bodyPr/>
        <a:lstStyle/>
        <a:p>
          <a:endParaRPr lang="en-IN"/>
        </a:p>
      </dgm:t>
    </dgm:pt>
    <dgm:pt modelId="{BCCDA30E-94D8-48F4-9FC5-90EFFB8698CD}">
      <dgm:prSet/>
      <dgm:spPr/>
      <dgm:t>
        <a:bodyPr/>
        <a:lstStyle/>
        <a:p>
          <a:r>
            <a:rPr lang="en-IN"/>
            <a:t>Long life (20,000 hrs) and unaffected by frequent starting</a:t>
          </a:r>
        </a:p>
      </dgm:t>
    </dgm:pt>
    <dgm:pt modelId="{B52FF50D-DD4C-4807-8AB7-DCEB193CC86D}" type="parTrans" cxnId="{9360E7D7-D189-4809-84D1-83B79C43EAB0}">
      <dgm:prSet/>
      <dgm:spPr/>
      <dgm:t>
        <a:bodyPr/>
        <a:lstStyle/>
        <a:p>
          <a:endParaRPr lang="en-IN"/>
        </a:p>
      </dgm:t>
    </dgm:pt>
    <dgm:pt modelId="{5B3A0CE2-681C-4622-BE90-93DBCA341CE2}" type="sibTrans" cxnId="{9360E7D7-D189-4809-84D1-83B79C43EAB0}">
      <dgm:prSet/>
      <dgm:spPr/>
      <dgm:t>
        <a:bodyPr/>
        <a:lstStyle/>
        <a:p>
          <a:endParaRPr lang="en-IN"/>
        </a:p>
      </dgm:t>
    </dgm:pt>
    <dgm:pt modelId="{2B4CB490-7A3B-4EA5-9E35-D528ED569718}" type="pres">
      <dgm:prSet presAssocID="{6C8000A2-6DEA-4803-924B-B8F8BDB63D61}" presName="linear" presStyleCnt="0">
        <dgm:presLayoutVars>
          <dgm:animLvl val="lvl"/>
          <dgm:resizeHandles val="exact"/>
        </dgm:presLayoutVars>
      </dgm:prSet>
      <dgm:spPr/>
    </dgm:pt>
    <dgm:pt modelId="{C1412015-9D79-41F1-8C99-5199BE72EB4E}" type="pres">
      <dgm:prSet presAssocID="{2A307FA4-C459-4450-9A3B-E5408E2956D5}" presName="parentText" presStyleLbl="node1" presStyleIdx="0" presStyleCnt="5">
        <dgm:presLayoutVars>
          <dgm:chMax val="0"/>
          <dgm:bulletEnabled val="1"/>
        </dgm:presLayoutVars>
      </dgm:prSet>
      <dgm:spPr/>
    </dgm:pt>
    <dgm:pt modelId="{D42BD8E7-1390-41BA-8006-38EAE70C3447}" type="pres">
      <dgm:prSet presAssocID="{5AD9CC06-239D-4A29-814C-A37AD2D5FA5A}" presName="spacer" presStyleCnt="0"/>
      <dgm:spPr/>
    </dgm:pt>
    <dgm:pt modelId="{E1A9AF8A-0510-40A7-89CA-1EC394237595}" type="pres">
      <dgm:prSet presAssocID="{893E686E-4193-4C98-97AA-B255B682D60B}" presName="parentText" presStyleLbl="node1" presStyleIdx="1" presStyleCnt="5">
        <dgm:presLayoutVars>
          <dgm:chMax val="0"/>
          <dgm:bulletEnabled val="1"/>
        </dgm:presLayoutVars>
      </dgm:prSet>
      <dgm:spPr/>
    </dgm:pt>
    <dgm:pt modelId="{D73D92E3-FA29-46B0-8F0F-1BC5E9BCE8A4}" type="pres">
      <dgm:prSet presAssocID="{F7E24ED2-C1FB-47B0-9470-A46A8CBBE11F}" presName="spacer" presStyleCnt="0"/>
      <dgm:spPr/>
    </dgm:pt>
    <dgm:pt modelId="{7AD9BC2A-6F51-4A11-8239-CFCA0C71EB80}" type="pres">
      <dgm:prSet presAssocID="{C6C81865-CD9A-4A26-B3DA-F8B0639F4C32}" presName="parentText" presStyleLbl="node1" presStyleIdx="2" presStyleCnt="5">
        <dgm:presLayoutVars>
          <dgm:chMax val="0"/>
          <dgm:bulletEnabled val="1"/>
        </dgm:presLayoutVars>
      </dgm:prSet>
      <dgm:spPr/>
    </dgm:pt>
    <dgm:pt modelId="{9A0BBAC3-D58C-438F-B5E6-A281387BAC59}" type="pres">
      <dgm:prSet presAssocID="{2FBAE455-A7C8-40D8-A1A0-DFFE728A7D06}" presName="spacer" presStyleCnt="0"/>
      <dgm:spPr/>
    </dgm:pt>
    <dgm:pt modelId="{0EDEB208-5DA2-4923-A721-591376B570C8}" type="pres">
      <dgm:prSet presAssocID="{D680AD30-275C-4B48-9B14-2E57BFFC092D}" presName="parentText" presStyleLbl="node1" presStyleIdx="3" presStyleCnt="5">
        <dgm:presLayoutVars>
          <dgm:chMax val="0"/>
          <dgm:bulletEnabled val="1"/>
        </dgm:presLayoutVars>
      </dgm:prSet>
      <dgm:spPr/>
    </dgm:pt>
    <dgm:pt modelId="{AEE9BC93-2CF0-420F-A889-D9182C5D0DCC}" type="pres">
      <dgm:prSet presAssocID="{B84F4F04-7815-4C69-9D7D-24818D991EB6}" presName="spacer" presStyleCnt="0"/>
      <dgm:spPr/>
    </dgm:pt>
    <dgm:pt modelId="{9E57554E-CCED-4FA7-8659-5146619A18AD}" type="pres">
      <dgm:prSet presAssocID="{BCCDA30E-94D8-48F4-9FC5-90EFFB8698CD}" presName="parentText" presStyleLbl="node1" presStyleIdx="4" presStyleCnt="5">
        <dgm:presLayoutVars>
          <dgm:chMax val="0"/>
          <dgm:bulletEnabled val="1"/>
        </dgm:presLayoutVars>
      </dgm:prSet>
      <dgm:spPr/>
    </dgm:pt>
  </dgm:ptLst>
  <dgm:cxnLst>
    <dgm:cxn modelId="{53BB4606-0BD6-4B9B-95F6-F954EFA5268E}" srcId="{6C8000A2-6DEA-4803-924B-B8F8BDB63D61}" destId="{C6C81865-CD9A-4A26-B3DA-F8B0639F4C32}" srcOrd="2" destOrd="0" parTransId="{E8A8D376-B0B4-48BB-B19C-EBD733D65047}" sibTransId="{2FBAE455-A7C8-40D8-A1A0-DFFE728A7D06}"/>
    <dgm:cxn modelId="{2369770B-37C6-4A39-AE81-F62851272D96}" type="presOf" srcId="{2A307FA4-C459-4450-9A3B-E5408E2956D5}" destId="{C1412015-9D79-41F1-8C99-5199BE72EB4E}" srcOrd="0" destOrd="0" presId="urn:microsoft.com/office/officeart/2005/8/layout/vList2"/>
    <dgm:cxn modelId="{3DC4D22E-767F-499B-A81E-046D4E5E182E}" type="presOf" srcId="{D680AD30-275C-4B48-9B14-2E57BFFC092D}" destId="{0EDEB208-5DA2-4923-A721-591376B570C8}" srcOrd="0" destOrd="0" presId="urn:microsoft.com/office/officeart/2005/8/layout/vList2"/>
    <dgm:cxn modelId="{E54B0E65-F55D-4F4C-BA7F-97A2E4815654}" type="presOf" srcId="{6C8000A2-6DEA-4803-924B-B8F8BDB63D61}" destId="{2B4CB490-7A3B-4EA5-9E35-D528ED569718}" srcOrd="0" destOrd="0" presId="urn:microsoft.com/office/officeart/2005/8/layout/vList2"/>
    <dgm:cxn modelId="{E593539B-C2B8-4100-A686-F4038323A4F3}" srcId="{6C8000A2-6DEA-4803-924B-B8F8BDB63D61}" destId="{893E686E-4193-4C98-97AA-B255B682D60B}" srcOrd="1" destOrd="0" parTransId="{C4C58EB5-7474-4511-832B-0113424AD47D}" sibTransId="{F7E24ED2-C1FB-47B0-9470-A46A8CBBE11F}"/>
    <dgm:cxn modelId="{1C26E0B0-E4C2-439F-95F3-98F4AC223CAD}" srcId="{6C8000A2-6DEA-4803-924B-B8F8BDB63D61}" destId="{D680AD30-275C-4B48-9B14-2E57BFFC092D}" srcOrd="3" destOrd="0" parTransId="{6327E64C-FB28-4946-AA2F-7878175B53C1}" sibTransId="{B84F4F04-7815-4C69-9D7D-24818D991EB6}"/>
    <dgm:cxn modelId="{7222ADD5-C5E3-4160-BAFD-51CCA783B944}" srcId="{6C8000A2-6DEA-4803-924B-B8F8BDB63D61}" destId="{2A307FA4-C459-4450-9A3B-E5408E2956D5}" srcOrd="0" destOrd="0" parTransId="{E9AA78A9-C6BA-4C98-AEB9-77A75DEE1705}" sibTransId="{5AD9CC06-239D-4A29-814C-A37AD2D5FA5A}"/>
    <dgm:cxn modelId="{9360E7D7-D189-4809-84D1-83B79C43EAB0}" srcId="{6C8000A2-6DEA-4803-924B-B8F8BDB63D61}" destId="{BCCDA30E-94D8-48F4-9FC5-90EFFB8698CD}" srcOrd="4" destOrd="0" parTransId="{B52FF50D-DD4C-4807-8AB7-DCEB193CC86D}" sibTransId="{5B3A0CE2-681C-4622-BE90-93DBCA341CE2}"/>
    <dgm:cxn modelId="{B07FE1E7-A048-47A8-B711-CD9D53F0774C}" type="presOf" srcId="{BCCDA30E-94D8-48F4-9FC5-90EFFB8698CD}" destId="{9E57554E-CCED-4FA7-8659-5146619A18AD}" srcOrd="0" destOrd="0" presId="urn:microsoft.com/office/officeart/2005/8/layout/vList2"/>
    <dgm:cxn modelId="{95BA4EE8-861A-4CB7-9FCC-E7E6C712A423}" type="presOf" srcId="{C6C81865-CD9A-4A26-B3DA-F8B0639F4C32}" destId="{7AD9BC2A-6F51-4A11-8239-CFCA0C71EB80}" srcOrd="0" destOrd="0" presId="urn:microsoft.com/office/officeart/2005/8/layout/vList2"/>
    <dgm:cxn modelId="{CF44BFFD-722F-460E-8E6B-01E93958E5BD}" type="presOf" srcId="{893E686E-4193-4C98-97AA-B255B682D60B}" destId="{E1A9AF8A-0510-40A7-89CA-1EC394237595}" srcOrd="0" destOrd="0" presId="urn:microsoft.com/office/officeart/2005/8/layout/vList2"/>
    <dgm:cxn modelId="{E4FBBB5C-662D-4AB4-8F88-D0A3AE7BE666}" type="presParOf" srcId="{2B4CB490-7A3B-4EA5-9E35-D528ED569718}" destId="{C1412015-9D79-41F1-8C99-5199BE72EB4E}" srcOrd="0" destOrd="0" presId="urn:microsoft.com/office/officeart/2005/8/layout/vList2"/>
    <dgm:cxn modelId="{D7EA372E-8F40-4CBF-BDCA-60FE1E8AEFAE}" type="presParOf" srcId="{2B4CB490-7A3B-4EA5-9E35-D528ED569718}" destId="{D42BD8E7-1390-41BA-8006-38EAE70C3447}" srcOrd="1" destOrd="0" presId="urn:microsoft.com/office/officeart/2005/8/layout/vList2"/>
    <dgm:cxn modelId="{F8266A01-DD27-4027-B1B7-F7DB9236B547}" type="presParOf" srcId="{2B4CB490-7A3B-4EA5-9E35-D528ED569718}" destId="{E1A9AF8A-0510-40A7-89CA-1EC394237595}" srcOrd="2" destOrd="0" presId="urn:microsoft.com/office/officeart/2005/8/layout/vList2"/>
    <dgm:cxn modelId="{1EC72CD7-C5D0-4CBF-AE21-954048EF22CD}" type="presParOf" srcId="{2B4CB490-7A3B-4EA5-9E35-D528ED569718}" destId="{D73D92E3-FA29-46B0-8F0F-1BC5E9BCE8A4}" srcOrd="3" destOrd="0" presId="urn:microsoft.com/office/officeart/2005/8/layout/vList2"/>
    <dgm:cxn modelId="{D699834E-C137-4523-8F0E-CDC4693AA2A8}" type="presParOf" srcId="{2B4CB490-7A3B-4EA5-9E35-D528ED569718}" destId="{7AD9BC2A-6F51-4A11-8239-CFCA0C71EB80}" srcOrd="4" destOrd="0" presId="urn:microsoft.com/office/officeart/2005/8/layout/vList2"/>
    <dgm:cxn modelId="{BE4B6303-1C6E-4E49-AF03-6105016EBB69}" type="presParOf" srcId="{2B4CB490-7A3B-4EA5-9E35-D528ED569718}" destId="{9A0BBAC3-D58C-438F-B5E6-A281387BAC59}" srcOrd="5" destOrd="0" presId="urn:microsoft.com/office/officeart/2005/8/layout/vList2"/>
    <dgm:cxn modelId="{ED19562F-FA12-438C-9FF3-492B5E43873A}" type="presParOf" srcId="{2B4CB490-7A3B-4EA5-9E35-D528ED569718}" destId="{0EDEB208-5DA2-4923-A721-591376B570C8}" srcOrd="6" destOrd="0" presId="urn:microsoft.com/office/officeart/2005/8/layout/vList2"/>
    <dgm:cxn modelId="{A95D6D3A-67E1-43DC-92E8-C64A20CD0E65}" type="presParOf" srcId="{2B4CB490-7A3B-4EA5-9E35-D528ED569718}" destId="{AEE9BC93-2CF0-420F-A889-D9182C5D0DCC}" srcOrd="7" destOrd="0" presId="urn:microsoft.com/office/officeart/2005/8/layout/vList2"/>
    <dgm:cxn modelId="{433C5B94-3D3C-4BF8-AEFA-426228E26BEB}" type="presParOf" srcId="{2B4CB490-7A3B-4EA5-9E35-D528ED569718}" destId="{9E57554E-CCED-4FA7-8659-5146619A18AD}"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65D63-0114-4B4B-9685-81B29D72310C}" type="doc">
      <dgm:prSet loTypeId="urn:microsoft.com/office/officeart/2005/8/layout/vList2" loCatId="list" qsTypeId="urn:microsoft.com/office/officeart/2005/8/quickstyle/simple5" qsCatId="simple" csTypeId="urn:microsoft.com/office/officeart/2005/8/colors/accent3_1" csCatId="accent3" phldr="1"/>
      <dgm:spPr/>
      <dgm:t>
        <a:bodyPr/>
        <a:lstStyle/>
        <a:p>
          <a:endParaRPr lang="en-IN"/>
        </a:p>
      </dgm:t>
    </dgm:pt>
    <dgm:pt modelId="{3A70B80E-6F58-4F37-8C32-3D9B95919415}">
      <dgm:prSet/>
      <dgm:spPr/>
      <dgm:t>
        <a:bodyPr/>
        <a:lstStyle/>
        <a:p>
          <a:r>
            <a:rPr lang="en-GB"/>
            <a:t>Why differential drive system?</a:t>
          </a:r>
          <a:endParaRPr lang="en-IN"/>
        </a:p>
      </dgm:t>
    </dgm:pt>
    <dgm:pt modelId="{404E27D3-F79C-491B-9881-4470401E0AD6}" type="parTrans" cxnId="{9139E857-11E1-40F1-A78E-475EA544543C}">
      <dgm:prSet/>
      <dgm:spPr/>
      <dgm:t>
        <a:bodyPr/>
        <a:lstStyle/>
        <a:p>
          <a:endParaRPr lang="en-IN"/>
        </a:p>
      </dgm:t>
    </dgm:pt>
    <dgm:pt modelId="{7BA6DC81-379E-4E68-AC12-BE5C3CBA421D}" type="sibTrans" cxnId="{9139E857-11E1-40F1-A78E-475EA544543C}">
      <dgm:prSet/>
      <dgm:spPr/>
      <dgm:t>
        <a:bodyPr/>
        <a:lstStyle/>
        <a:p>
          <a:endParaRPr lang="en-IN"/>
        </a:p>
      </dgm:t>
    </dgm:pt>
    <dgm:pt modelId="{8FCDC691-9976-499F-9B5B-40C7B9DC2A9B}">
      <dgm:prSet/>
      <dgm:spPr/>
      <dgm:t>
        <a:bodyPr/>
        <a:lstStyle/>
        <a:p>
          <a:r>
            <a:rPr lang="en-GB"/>
            <a:t>Statistically Stable</a:t>
          </a:r>
          <a:endParaRPr lang="en-IN"/>
        </a:p>
      </dgm:t>
    </dgm:pt>
    <dgm:pt modelId="{310EA004-1475-47DE-80ED-465B1CB7F6A8}" type="parTrans" cxnId="{4CEF1AB8-3F20-4863-A83D-3400D58FA77B}">
      <dgm:prSet/>
      <dgm:spPr/>
      <dgm:t>
        <a:bodyPr/>
        <a:lstStyle/>
        <a:p>
          <a:endParaRPr lang="en-IN"/>
        </a:p>
      </dgm:t>
    </dgm:pt>
    <dgm:pt modelId="{5211A2DC-7068-4EDF-A8EF-B6D89C69425F}" type="sibTrans" cxnId="{4CEF1AB8-3F20-4863-A83D-3400D58FA77B}">
      <dgm:prSet/>
      <dgm:spPr/>
      <dgm:t>
        <a:bodyPr/>
        <a:lstStyle/>
        <a:p>
          <a:endParaRPr lang="en-IN"/>
        </a:p>
      </dgm:t>
    </dgm:pt>
    <dgm:pt modelId="{6249288A-B33E-42DE-93F9-D06B4D602BD5}">
      <dgm:prSet/>
      <dgm:spPr/>
      <dgm:t>
        <a:bodyPr/>
        <a:lstStyle/>
        <a:p>
          <a:r>
            <a:rPr lang="en-GB"/>
            <a:t>Zero Turning Radius</a:t>
          </a:r>
          <a:endParaRPr lang="en-IN"/>
        </a:p>
      </dgm:t>
    </dgm:pt>
    <dgm:pt modelId="{3522946C-1C48-415B-99A9-320D825A9AF5}" type="parTrans" cxnId="{E05ED602-581D-49E2-8814-7DEB46451612}">
      <dgm:prSet/>
      <dgm:spPr/>
      <dgm:t>
        <a:bodyPr/>
        <a:lstStyle/>
        <a:p>
          <a:endParaRPr lang="en-IN"/>
        </a:p>
      </dgm:t>
    </dgm:pt>
    <dgm:pt modelId="{5BA234F7-2D66-40F1-B87E-6E4A0EB125C7}" type="sibTrans" cxnId="{E05ED602-581D-49E2-8814-7DEB46451612}">
      <dgm:prSet/>
      <dgm:spPr/>
      <dgm:t>
        <a:bodyPr/>
        <a:lstStyle/>
        <a:p>
          <a:endParaRPr lang="en-IN"/>
        </a:p>
      </dgm:t>
    </dgm:pt>
    <dgm:pt modelId="{0E910263-928A-436F-9302-7612BA7E50F5}">
      <dgm:prSet/>
      <dgm:spPr/>
      <dgm:t>
        <a:bodyPr/>
        <a:lstStyle/>
        <a:p>
          <a:r>
            <a:rPr lang="en-GB"/>
            <a:t>Low Cost</a:t>
          </a:r>
          <a:endParaRPr lang="en-IN"/>
        </a:p>
      </dgm:t>
    </dgm:pt>
    <dgm:pt modelId="{BB32F32C-EEB1-4642-8B78-E35093EA558C}" type="parTrans" cxnId="{8C00FCCC-7C10-45ED-9052-AEED968F5C99}">
      <dgm:prSet/>
      <dgm:spPr/>
      <dgm:t>
        <a:bodyPr/>
        <a:lstStyle/>
        <a:p>
          <a:endParaRPr lang="en-IN"/>
        </a:p>
      </dgm:t>
    </dgm:pt>
    <dgm:pt modelId="{87F0E8BD-9271-433C-823F-BDE5F8214D99}" type="sibTrans" cxnId="{8C00FCCC-7C10-45ED-9052-AEED968F5C99}">
      <dgm:prSet/>
      <dgm:spPr/>
      <dgm:t>
        <a:bodyPr/>
        <a:lstStyle/>
        <a:p>
          <a:endParaRPr lang="en-IN"/>
        </a:p>
      </dgm:t>
    </dgm:pt>
    <dgm:pt modelId="{37BF008E-63B8-4F9E-A2C6-0A386E824307}">
      <dgm:prSet/>
      <dgm:spPr/>
      <dgm:t>
        <a:bodyPr/>
        <a:lstStyle/>
        <a:p>
          <a:r>
            <a:rPr lang="en-GB"/>
            <a:t>Light Weight</a:t>
          </a:r>
          <a:endParaRPr lang="en-IN"/>
        </a:p>
      </dgm:t>
    </dgm:pt>
    <dgm:pt modelId="{2ADF6026-76B9-44ED-BD02-75BCB28F5049}" type="parTrans" cxnId="{D48B7543-79A8-4365-8FE1-FBB680D80863}">
      <dgm:prSet/>
      <dgm:spPr/>
      <dgm:t>
        <a:bodyPr/>
        <a:lstStyle/>
        <a:p>
          <a:endParaRPr lang="en-IN"/>
        </a:p>
      </dgm:t>
    </dgm:pt>
    <dgm:pt modelId="{8D3A7B7B-B5F4-4740-B614-1A393A006648}" type="sibTrans" cxnId="{D48B7543-79A8-4365-8FE1-FBB680D80863}">
      <dgm:prSet/>
      <dgm:spPr/>
      <dgm:t>
        <a:bodyPr/>
        <a:lstStyle/>
        <a:p>
          <a:endParaRPr lang="en-IN"/>
        </a:p>
      </dgm:t>
    </dgm:pt>
    <dgm:pt modelId="{B0213747-ED0A-4F70-AF5C-F91D19EFC385}">
      <dgm:prSet/>
      <dgm:spPr/>
      <dgm:t>
        <a:bodyPr/>
        <a:lstStyle/>
        <a:p>
          <a:r>
            <a:rPr lang="en-GB"/>
            <a:t>Specifications</a:t>
          </a:r>
          <a:endParaRPr lang="en-IN"/>
        </a:p>
      </dgm:t>
    </dgm:pt>
    <dgm:pt modelId="{7E2A3047-3C6A-452D-BCE9-B42F87AB7D60}" type="parTrans" cxnId="{9DB0DA5D-AF8C-4041-9CC4-62CB75B5EA7B}">
      <dgm:prSet/>
      <dgm:spPr/>
      <dgm:t>
        <a:bodyPr/>
        <a:lstStyle/>
        <a:p>
          <a:endParaRPr lang="en-IN"/>
        </a:p>
      </dgm:t>
    </dgm:pt>
    <dgm:pt modelId="{A81E0055-FF53-4C78-A62C-952F692759D0}" type="sibTrans" cxnId="{9DB0DA5D-AF8C-4041-9CC4-62CB75B5EA7B}">
      <dgm:prSet/>
      <dgm:spPr/>
      <dgm:t>
        <a:bodyPr/>
        <a:lstStyle/>
        <a:p>
          <a:endParaRPr lang="en-IN"/>
        </a:p>
      </dgm:t>
    </dgm:pt>
    <dgm:pt modelId="{198ACA9F-C025-4BAE-AF86-42A30AC57418}">
      <dgm:prSet/>
      <dgm:spPr/>
      <dgm:t>
        <a:bodyPr/>
        <a:lstStyle/>
        <a:p>
          <a:pPr rtl="0"/>
          <a:r>
            <a:rPr lang="en-GB"/>
            <a:t>Achieves a speed of 1.4 m/s in </a:t>
          </a:r>
          <a:r>
            <a:rPr lang="en-GB">
              <a:latin typeface="Calibri Light" panose="020F0302020204030204"/>
            </a:rPr>
            <a:t>3 seconds </a:t>
          </a:r>
          <a:endParaRPr lang="en-IN"/>
        </a:p>
      </dgm:t>
    </dgm:pt>
    <dgm:pt modelId="{40DA6DB4-72AC-481C-9C83-9739D4ED60DC}" type="parTrans" cxnId="{89692498-FDC4-4552-A0EF-3BC1FB5FB8CA}">
      <dgm:prSet/>
      <dgm:spPr/>
      <dgm:t>
        <a:bodyPr/>
        <a:lstStyle/>
        <a:p>
          <a:endParaRPr lang="en-IN"/>
        </a:p>
      </dgm:t>
    </dgm:pt>
    <dgm:pt modelId="{D2378941-BAF0-4895-9587-9C6C68769A7D}" type="sibTrans" cxnId="{89692498-FDC4-4552-A0EF-3BC1FB5FB8CA}">
      <dgm:prSet/>
      <dgm:spPr/>
      <dgm:t>
        <a:bodyPr/>
        <a:lstStyle/>
        <a:p>
          <a:endParaRPr lang="en-IN"/>
        </a:p>
      </dgm:t>
    </dgm:pt>
    <dgm:pt modelId="{17BC055B-8AB9-4E1C-9C30-1F6063A376DE}">
      <dgm:prSet phldr="0"/>
      <dgm:spPr/>
      <dgm:t>
        <a:bodyPr/>
        <a:lstStyle/>
        <a:p>
          <a:pPr rtl="0"/>
          <a:r>
            <a:rPr lang="en-GB" dirty="0">
              <a:latin typeface="Calibri Light" panose="020F0302020204030204"/>
            </a:rPr>
            <a:t>Can traverse a grade of 7.5°</a:t>
          </a:r>
        </a:p>
      </dgm:t>
    </dgm:pt>
    <dgm:pt modelId="{35F4E93B-D089-4AB0-BB85-8C60E9968E75}" type="parTrans" cxnId="{943DF6BF-04DE-40D8-9101-A6E7B6601A8B}">
      <dgm:prSet/>
      <dgm:spPr/>
      <dgm:t>
        <a:bodyPr/>
        <a:lstStyle/>
        <a:p>
          <a:endParaRPr lang="en-IN"/>
        </a:p>
      </dgm:t>
    </dgm:pt>
    <dgm:pt modelId="{4DF64189-BBD3-4A15-8A09-423176E7175C}" type="sibTrans" cxnId="{943DF6BF-04DE-40D8-9101-A6E7B6601A8B}">
      <dgm:prSet/>
      <dgm:spPr/>
      <dgm:t>
        <a:bodyPr/>
        <a:lstStyle/>
        <a:p>
          <a:endParaRPr lang="en-IN"/>
        </a:p>
      </dgm:t>
    </dgm:pt>
    <dgm:pt modelId="{D3B31C1C-0BBC-410A-A973-6394331372CA}" type="pres">
      <dgm:prSet presAssocID="{59965D63-0114-4B4B-9685-81B29D72310C}" presName="linear" presStyleCnt="0">
        <dgm:presLayoutVars>
          <dgm:animLvl val="lvl"/>
          <dgm:resizeHandles val="exact"/>
        </dgm:presLayoutVars>
      </dgm:prSet>
      <dgm:spPr/>
    </dgm:pt>
    <dgm:pt modelId="{4C17BC3E-C4AC-4457-93CB-F6B654D9EB0F}" type="pres">
      <dgm:prSet presAssocID="{3A70B80E-6F58-4F37-8C32-3D9B95919415}" presName="parentText" presStyleLbl="node1" presStyleIdx="0" presStyleCnt="2">
        <dgm:presLayoutVars>
          <dgm:chMax val="0"/>
          <dgm:bulletEnabled val="1"/>
        </dgm:presLayoutVars>
      </dgm:prSet>
      <dgm:spPr/>
    </dgm:pt>
    <dgm:pt modelId="{25374F36-B3E7-46BE-B66B-65FFF53DFFDC}" type="pres">
      <dgm:prSet presAssocID="{3A70B80E-6F58-4F37-8C32-3D9B95919415}" presName="childText" presStyleLbl="revTx" presStyleIdx="0" presStyleCnt="2">
        <dgm:presLayoutVars>
          <dgm:bulletEnabled val="1"/>
        </dgm:presLayoutVars>
      </dgm:prSet>
      <dgm:spPr/>
    </dgm:pt>
    <dgm:pt modelId="{BE95F4A3-6094-49E0-9E30-7670E089AF42}" type="pres">
      <dgm:prSet presAssocID="{B0213747-ED0A-4F70-AF5C-F91D19EFC385}" presName="parentText" presStyleLbl="node1" presStyleIdx="1" presStyleCnt="2">
        <dgm:presLayoutVars>
          <dgm:chMax val="0"/>
          <dgm:bulletEnabled val="1"/>
        </dgm:presLayoutVars>
      </dgm:prSet>
      <dgm:spPr/>
    </dgm:pt>
    <dgm:pt modelId="{995C9B8A-E72A-4192-8B9C-CECE4FCA0D68}" type="pres">
      <dgm:prSet presAssocID="{B0213747-ED0A-4F70-AF5C-F91D19EFC385}" presName="childText" presStyleLbl="revTx" presStyleIdx="1" presStyleCnt="2">
        <dgm:presLayoutVars>
          <dgm:bulletEnabled val="1"/>
        </dgm:presLayoutVars>
      </dgm:prSet>
      <dgm:spPr/>
    </dgm:pt>
  </dgm:ptLst>
  <dgm:cxnLst>
    <dgm:cxn modelId="{E05ED602-581D-49E2-8814-7DEB46451612}" srcId="{3A70B80E-6F58-4F37-8C32-3D9B95919415}" destId="{6249288A-B33E-42DE-93F9-D06B4D602BD5}" srcOrd="1" destOrd="0" parTransId="{3522946C-1C48-415B-99A9-320D825A9AF5}" sibTransId="{5BA234F7-2D66-40F1-B87E-6E4A0EB125C7}"/>
    <dgm:cxn modelId="{B880C20B-BA3F-44D9-9FB1-CE11DA1B8EAA}" type="presOf" srcId="{6249288A-B33E-42DE-93F9-D06B4D602BD5}" destId="{25374F36-B3E7-46BE-B66B-65FFF53DFFDC}" srcOrd="0" destOrd="1" presId="urn:microsoft.com/office/officeart/2005/8/layout/vList2"/>
    <dgm:cxn modelId="{9B2A8A29-2C1C-4B3E-ACDF-7FA646D7C08E}" type="presOf" srcId="{59965D63-0114-4B4B-9685-81B29D72310C}" destId="{D3B31C1C-0BBC-410A-A973-6394331372CA}" srcOrd="0" destOrd="0" presId="urn:microsoft.com/office/officeart/2005/8/layout/vList2"/>
    <dgm:cxn modelId="{661B6F2C-3840-442C-BF4E-48CB984D842C}" type="presOf" srcId="{3A70B80E-6F58-4F37-8C32-3D9B95919415}" destId="{4C17BC3E-C4AC-4457-93CB-F6B654D9EB0F}" srcOrd="0" destOrd="0" presId="urn:microsoft.com/office/officeart/2005/8/layout/vList2"/>
    <dgm:cxn modelId="{AB3DFC33-DB99-4258-A344-4EE62BAAD793}" type="presOf" srcId="{37BF008E-63B8-4F9E-A2C6-0A386E824307}" destId="{25374F36-B3E7-46BE-B66B-65FFF53DFFDC}" srcOrd="0" destOrd="3" presId="urn:microsoft.com/office/officeart/2005/8/layout/vList2"/>
    <dgm:cxn modelId="{9DB0DA5D-AF8C-4041-9CC4-62CB75B5EA7B}" srcId="{59965D63-0114-4B4B-9685-81B29D72310C}" destId="{B0213747-ED0A-4F70-AF5C-F91D19EFC385}" srcOrd="1" destOrd="0" parTransId="{7E2A3047-3C6A-452D-BCE9-B42F87AB7D60}" sibTransId="{A81E0055-FF53-4C78-A62C-952F692759D0}"/>
    <dgm:cxn modelId="{D48B7543-79A8-4365-8FE1-FBB680D80863}" srcId="{3A70B80E-6F58-4F37-8C32-3D9B95919415}" destId="{37BF008E-63B8-4F9E-A2C6-0A386E824307}" srcOrd="3" destOrd="0" parTransId="{2ADF6026-76B9-44ED-BD02-75BCB28F5049}" sibTransId="{8D3A7B7B-B5F4-4740-B614-1A393A006648}"/>
    <dgm:cxn modelId="{9139E857-11E1-40F1-A78E-475EA544543C}" srcId="{59965D63-0114-4B4B-9685-81B29D72310C}" destId="{3A70B80E-6F58-4F37-8C32-3D9B95919415}" srcOrd="0" destOrd="0" parTransId="{404E27D3-F79C-491B-9881-4470401E0AD6}" sibTransId="{7BA6DC81-379E-4E68-AC12-BE5C3CBA421D}"/>
    <dgm:cxn modelId="{148B7D7E-BD6A-496E-99A6-05A3874DFDC8}" type="presOf" srcId="{B0213747-ED0A-4F70-AF5C-F91D19EFC385}" destId="{BE95F4A3-6094-49E0-9E30-7670E089AF42}" srcOrd="0" destOrd="0" presId="urn:microsoft.com/office/officeart/2005/8/layout/vList2"/>
    <dgm:cxn modelId="{89692498-FDC4-4552-A0EF-3BC1FB5FB8CA}" srcId="{B0213747-ED0A-4F70-AF5C-F91D19EFC385}" destId="{198ACA9F-C025-4BAE-AF86-42A30AC57418}" srcOrd="0" destOrd="0" parTransId="{40DA6DB4-72AC-481C-9C83-9739D4ED60DC}" sibTransId="{D2378941-BAF0-4895-9587-9C6C68769A7D}"/>
    <dgm:cxn modelId="{994760AB-E2B6-4C2D-8451-39440C861387}" type="presOf" srcId="{198ACA9F-C025-4BAE-AF86-42A30AC57418}" destId="{995C9B8A-E72A-4192-8B9C-CECE4FCA0D68}" srcOrd="0" destOrd="0" presId="urn:microsoft.com/office/officeart/2005/8/layout/vList2"/>
    <dgm:cxn modelId="{CDFE0FB2-AE46-4B6C-8AE2-242407CD3F33}" type="presOf" srcId="{8FCDC691-9976-499F-9B5B-40C7B9DC2A9B}" destId="{25374F36-B3E7-46BE-B66B-65FFF53DFFDC}" srcOrd="0" destOrd="0" presId="urn:microsoft.com/office/officeart/2005/8/layout/vList2"/>
    <dgm:cxn modelId="{4CEF1AB8-3F20-4863-A83D-3400D58FA77B}" srcId="{3A70B80E-6F58-4F37-8C32-3D9B95919415}" destId="{8FCDC691-9976-499F-9B5B-40C7B9DC2A9B}" srcOrd="0" destOrd="0" parTransId="{310EA004-1475-47DE-80ED-465B1CB7F6A8}" sibTransId="{5211A2DC-7068-4EDF-A8EF-B6D89C69425F}"/>
    <dgm:cxn modelId="{943DF6BF-04DE-40D8-9101-A6E7B6601A8B}" srcId="{B0213747-ED0A-4F70-AF5C-F91D19EFC385}" destId="{17BC055B-8AB9-4E1C-9C30-1F6063A376DE}" srcOrd="1" destOrd="0" parTransId="{35F4E93B-D089-4AB0-BB85-8C60E9968E75}" sibTransId="{4DF64189-BBD3-4A15-8A09-423176E7175C}"/>
    <dgm:cxn modelId="{8C00FCCC-7C10-45ED-9052-AEED968F5C99}" srcId="{3A70B80E-6F58-4F37-8C32-3D9B95919415}" destId="{0E910263-928A-436F-9302-7612BA7E50F5}" srcOrd="2" destOrd="0" parTransId="{BB32F32C-EEB1-4642-8B78-E35093EA558C}" sibTransId="{87F0E8BD-9271-433C-823F-BDE5F8214D99}"/>
    <dgm:cxn modelId="{412D93D5-E866-4E10-9906-089CB911AB06}" type="presOf" srcId="{17BC055B-8AB9-4E1C-9C30-1F6063A376DE}" destId="{995C9B8A-E72A-4192-8B9C-CECE4FCA0D68}" srcOrd="0" destOrd="1" presId="urn:microsoft.com/office/officeart/2005/8/layout/vList2"/>
    <dgm:cxn modelId="{58D9E0F4-03C8-43D6-ADBD-C0B012D32BF3}" type="presOf" srcId="{0E910263-928A-436F-9302-7612BA7E50F5}" destId="{25374F36-B3E7-46BE-B66B-65FFF53DFFDC}" srcOrd="0" destOrd="2" presId="urn:microsoft.com/office/officeart/2005/8/layout/vList2"/>
    <dgm:cxn modelId="{ABD08AF1-F7FA-4050-A7F5-121D9D7E731D}" type="presParOf" srcId="{D3B31C1C-0BBC-410A-A973-6394331372CA}" destId="{4C17BC3E-C4AC-4457-93CB-F6B654D9EB0F}" srcOrd="0" destOrd="0" presId="urn:microsoft.com/office/officeart/2005/8/layout/vList2"/>
    <dgm:cxn modelId="{B8A068A6-6849-4D62-91B4-F6AC9DFC8193}" type="presParOf" srcId="{D3B31C1C-0BBC-410A-A973-6394331372CA}" destId="{25374F36-B3E7-46BE-B66B-65FFF53DFFDC}" srcOrd="1" destOrd="0" presId="urn:microsoft.com/office/officeart/2005/8/layout/vList2"/>
    <dgm:cxn modelId="{A9168D15-1B12-4FA4-B676-AA8C72D41383}" type="presParOf" srcId="{D3B31C1C-0BBC-410A-A973-6394331372CA}" destId="{BE95F4A3-6094-49E0-9E30-7670E089AF42}" srcOrd="2" destOrd="0" presId="urn:microsoft.com/office/officeart/2005/8/layout/vList2"/>
    <dgm:cxn modelId="{18225D72-31D0-41A3-AD99-DF9D76079890}" type="presParOf" srcId="{D3B31C1C-0BBC-410A-A973-6394331372CA}" destId="{995C9B8A-E72A-4192-8B9C-CECE4FCA0D6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84D533E-32C7-4893-96D6-C5AF0B29D895}" type="doc">
      <dgm:prSet loTypeId="urn:microsoft.com/office/officeart/2005/8/layout/vList4" loCatId="picture" qsTypeId="urn:microsoft.com/office/officeart/2005/8/quickstyle/simple1" qsCatId="simple" csTypeId="urn:microsoft.com/office/officeart/2005/8/colors/accent3_2" csCatId="accent3" phldr="1"/>
      <dgm:spPr/>
      <dgm:t>
        <a:bodyPr/>
        <a:lstStyle/>
        <a:p>
          <a:endParaRPr lang="en-IN"/>
        </a:p>
      </dgm:t>
    </dgm:pt>
    <dgm:pt modelId="{7BFE2A4D-B485-47AB-B78B-30EC470EADE0}">
      <dgm:prSet/>
      <dgm:spPr/>
      <dgm:t>
        <a:bodyPr/>
        <a:lstStyle/>
        <a:p>
          <a:r>
            <a:rPr lang="en-GB"/>
            <a:t>Acrylic plates on all sides</a:t>
          </a:r>
          <a:endParaRPr lang="en-IN"/>
        </a:p>
      </dgm:t>
    </dgm:pt>
    <dgm:pt modelId="{DBF6A1B0-82E0-4151-86EA-1BF064134805}" type="parTrans" cxnId="{93D725E3-D0EC-44BC-817A-2F716C0480FF}">
      <dgm:prSet/>
      <dgm:spPr/>
      <dgm:t>
        <a:bodyPr/>
        <a:lstStyle/>
        <a:p>
          <a:endParaRPr lang="en-IN"/>
        </a:p>
      </dgm:t>
    </dgm:pt>
    <dgm:pt modelId="{29054D73-DA9E-4181-A86B-C3FED7A2D28C}" type="sibTrans" cxnId="{93D725E3-D0EC-44BC-817A-2F716C0480FF}">
      <dgm:prSet/>
      <dgm:spPr/>
      <dgm:t>
        <a:bodyPr/>
        <a:lstStyle/>
        <a:p>
          <a:endParaRPr lang="en-IN"/>
        </a:p>
      </dgm:t>
    </dgm:pt>
    <dgm:pt modelId="{BE997A07-F8F9-4607-827B-E2D16794C7F9}">
      <dgm:prSet/>
      <dgm:spPr/>
      <dgm:t>
        <a:bodyPr/>
        <a:lstStyle/>
        <a:p>
          <a:r>
            <a:rPr lang="en-GB"/>
            <a:t>Suitable for prototyping version</a:t>
          </a:r>
          <a:endParaRPr lang="en-IN"/>
        </a:p>
      </dgm:t>
    </dgm:pt>
    <dgm:pt modelId="{9F3BC932-7BA5-4D8C-A791-18E550E85697}" type="parTrans" cxnId="{4158474F-AC16-4C43-A36B-C991E2C8B79E}">
      <dgm:prSet/>
      <dgm:spPr/>
      <dgm:t>
        <a:bodyPr/>
        <a:lstStyle/>
        <a:p>
          <a:endParaRPr lang="en-IN"/>
        </a:p>
      </dgm:t>
    </dgm:pt>
    <dgm:pt modelId="{3E0DDB34-D3CF-48B9-9B1A-513BC57CD580}" type="sibTrans" cxnId="{4158474F-AC16-4C43-A36B-C991E2C8B79E}">
      <dgm:prSet/>
      <dgm:spPr/>
      <dgm:t>
        <a:bodyPr/>
        <a:lstStyle/>
        <a:p>
          <a:endParaRPr lang="en-IN"/>
        </a:p>
      </dgm:t>
    </dgm:pt>
    <dgm:pt modelId="{7DDD26D8-2D8D-4A52-9B14-C9B2200BD0C9}">
      <dgm:prSet/>
      <dgm:spPr/>
      <dgm:t>
        <a:bodyPr/>
        <a:lstStyle/>
        <a:p>
          <a:r>
            <a:rPr lang="en-GB"/>
            <a:t>Single mould enclosure</a:t>
          </a:r>
          <a:endParaRPr lang="en-IN"/>
        </a:p>
      </dgm:t>
    </dgm:pt>
    <dgm:pt modelId="{C635FFEE-6277-44C2-A372-5C39F9485536}" type="parTrans" cxnId="{0B56B503-E2BE-4A82-B487-9B0D70AE17C6}">
      <dgm:prSet/>
      <dgm:spPr/>
      <dgm:t>
        <a:bodyPr/>
        <a:lstStyle/>
        <a:p>
          <a:endParaRPr lang="en-IN"/>
        </a:p>
      </dgm:t>
    </dgm:pt>
    <dgm:pt modelId="{90B39EA5-427C-4EA5-B1FA-3602051B0576}" type="sibTrans" cxnId="{0B56B503-E2BE-4A82-B487-9B0D70AE17C6}">
      <dgm:prSet/>
      <dgm:spPr/>
      <dgm:t>
        <a:bodyPr/>
        <a:lstStyle/>
        <a:p>
          <a:endParaRPr lang="en-IN"/>
        </a:p>
      </dgm:t>
    </dgm:pt>
    <dgm:pt modelId="{B20CDAAF-0C07-4266-BE81-832682D02356}">
      <dgm:prSet/>
      <dgm:spPr/>
      <dgm:t>
        <a:bodyPr/>
        <a:lstStyle/>
        <a:p>
          <a:r>
            <a:rPr lang="en-GB"/>
            <a:t>Suitable for mass manufacturing</a:t>
          </a:r>
          <a:endParaRPr lang="en-IN"/>
        </a:p>
      </dgm:t>
    </dgm:pt>
    <dgm:pt modelId="{27765B6D-81A4-4953-A798-A1D412C32920}" type="parTrans" cxnId="{F6507275-FA8D-48FB-8674-FF39F6B9FAC4}">
      <dgm:prSet/>
      <dgm:spPr/>
      <dgm:t>
        <a:bodyPr/>
        <a:lstStyle/>
        <a:p>
          <a:endParaRPr lang="en-IN"/>
        </a:p>
      </dgm:t>
    </dgm:pt>
    <dgm:pt modelId="{A5A7D7E3-A57D-45E6-BA69-D8D1DBCDC726}" type="sibTrans" cxnId="{F6507275-FA8D-48FB-8674-FF39F6B9FAC4}">
      <dgm:prSet/>
      <dgm:spPr/>
      <dgm:t>
        <a:bodyPr/>
        <a:lstStyle/>
        <a:p>
          <a:endParaRPr lang="en-IN"/>
        </a:p>
      </dgm:t>
    </dgm:pt>
    <dgm:pt modelId="{FC410B9C-C690-4C71-98BE-05F7BEAC7B9A}">
      <dgm:prSet/>
      <dgm:spPr/>
      <dgm:t>
        <a:bodyPr/>
        <a:lstStyle/>
        <a:p>
          <a:r>
            <a:rPr lang="en-GB"/>
            <a:t>Design can be custom made</a:t>
          </a:r>
          <a:endParaRPr lang="en-IN"/>
        </a:p>
      </dgm:t>
    </dgm:pt>
    <dgm:pt modelId="{0C8FFBA9-DCDC-4A76-B574-0E69E829ABCB}" type="parTrans" cxnId="{03C9BB7C-C2B4-448E-9F7B-36F913A333B3}">
      <dgm:prSet/>
      <dgm:spPr/>
      <dgm:t>
        <a:bodyPr/>
        <a:lstStyle/>
        <a:p>
          <a:endParaRPr lang="en-IN"/>
        </a:p>
      </dgm:t>
    </dgm:pt>
    <dgm:pt modelId="{DA662A72-B2D1-4FB6-B9A4-61E25BBC3D56}" type="sibTrans" cxnId="{03C9BB7C-C2B4-448E-9F7B-36F913A333B3}">
      <dgm:prSet/>
      <dgm:spPr/>
      <dgm:t>
        <a:bodyPr/>
        <a:lstStyle/>
        <a:p>
          <a:endParaRPr lang="en-IN"/>
        </a:p>
      </dgm:t>
    </dgm:pt>
    <dgm:pt modelId="{F60F1759-EB83-4243-8C59-E4FD1F426D18}" type="pres">
      <dgm:prSet presAssocID="{684D533E-32C7-4893-96D6-C5AF0B29D895}" presName="linear" presStyleCnt="0">
        <dgm:presLayoutVars>
          <dgm:dir/>
          <dgm:resizeHandles val="exact"/>
        </dgm:presLayoutVars>
      </dgm:prSet>
      <dgm:spPr/>
    </dgm:pt>
    <dgm:pt modelId="{C76175B7-8415-4111-BAF9-C5840AB2D295}" type="pres">
      <dgm:prSet presAssocID="{7BFE2A4D-B485-47AB-B78B-30EC470EADE0}" presName="comp" presStyleCnt="0"/>
      <dgm:spPr/>
    </dgm:pt>
    <dgm:pt modelId="{36C26B9C-0BFE-4E89-8B31-47D28537D727}" type="pres">
      <dgm:prSet presAssocID="{7BFE2A4D-B485-47AB-B78B-30EC470EADE0}" presName="box" presStyleLbl="node1" presStyleIdx="0" presStyleCnt="2"/>
      <dgm:spPr/>
    </dgm:pt>
    <dgm:pt modelId="{9F3E79FD-38F3-4B9D-9105-1D73498928F1}" type="pres">
      <dgm:prSet presAssocID="{7BFE2A4D-B485-47AB-B78B-30EC470EADE0}" presName="img" presStyleLbl="fgImgPlace1" presStyleIdx="0" presStyleCnt="2"/>
      <dgm:spPr>
        <a:blipFill rotWithShape="1">
          <a:blip xmlns:r="http://schemas.openxmlformats.org/officeDocument/2006/relationships" r:embed="rId1"/>
          <a:srcRect/>
          <a:stretch>
            <a:fillRect l="-8000" r="-8000"/>
          </a:stretch>
        </a:blipFill>
      </dgm:spPr>
    </dgm:pt>
    <dgm:pt modelId="{08F2CD07-040C-4A71-BC3F-AA6C720ECF86}" type="pres">
      <dgm:prSet presAssocID="{7BFE2A4D-B485-47AB-B78B-30EC470EADE0}" presName="text" presStyleLbl="node1" presStyleIdx="0" presStyleCnt="2">
        <dgm:presLayoutVars>
          <dgm:bulletEnabled val="1"/>
        </dgm:presLayoutVars>
      </dgm:prSet>
      <dgm:spPr/>
    </dgm:pt>
    <dgm:pt modelId="{F26B9333-E02D-44C4-841B-21CE7A802862}" type="pres">
      <dgm:prSet presAssocID="{29054D73-DA9E-4181-A86B-C3FED7A2D28C}" presName="spacer" presStyleCnt="0"/>
      <dgm:spPr/>
    </dgm:pt>
    <dgm:pt modelId="{4785E058-F72C-4651-8B1B-8EF19266559D}" type="pres">
      <dgm:prSet presAssocID="{7DDD26D8-2D8D-4A52-9B14-C9B2200BD0C9}" presName="comp" presStyleCnt="0"/>
      <dgm:spPr/>
    </dgm:pt>
    <dgm:pt modelId="{D6D91DC3-A028-4FD5-AF4D-B3F5B021D0A3}" type="pres">
      <dgm:prSet presAssocID="{7DDD26D8-2D8D-4A52-9B14-C9B2200BD0C9}" presName="box" presStyleLbl="node1" presStyleIdx="1" presStyleCnt="2"/>
      <dgm:spPr/>
    </dgm:pt>
    <dgm:pt modelId="{CB151875-499D-4A62-9248-850D9F9E8458}" type="pres">
      <dgm:prSet presAssocID="{7DDD26D8-2D8D-4A52-9B14-C9B2200BD0C9}" presName="img" presStyleLbl="fgImgPlace1" presStyleIdx="1" presStyleCnt="2"/>
      <dgm:spPr>
        <a:blipFill rotWithShape="1">
          <a:blip xmlns:r="http://schemas.openxmlformats.org/officeDocument/2006/relationships" r:embed="rId2"/>
          <a:srcRect/>
          <a:stretch>
            <a:fillRect l="-4000" r="-4000"/>
          </a:stretch>
        </a:blipFill>
      </dgm:spPr>
    </dgm:pt>
    <dgm:pt modelId="{A4ECA693-0FD0-4EBF-8171-4FDF922EF829}" type="pres">
      <dgm:prSet presAssocID="{7DDD26D8-2D8D-4A52-9B14-C9B2200BD0C9}" presName="text" presStyleLbl="node1" presStyleIdx="1" presStyleCnt="2">
        <dgm:presLayoutVars>
          <dgm:bulletEnabled val="1"/>
        </dgm:presLayoutVars>
      </dgm:prSet>
      <dgm:spPr/>
    </dgm:pt>
  </dgm:ptLst>
  <dgm:cxnLst>
    <dgm:cxn modelId="{0B56B503-E2BE-4A82-B487-9B0D70AE17C6}" srcId="{684D533E-32C7-4893-96D6-C5AF0B29D895}" destId="{7DDD26D8-2D8D-4A52-9B14-C9B2200BD0C9}" srcOrd="1" destOrd="0" parTransId="{C635FFEE-6277-44C2-A372-5C39F9485536}" sibTransId="{90B39EA5-427C-4EA5-B1FA-3602051B0576}"/>
    <dgm:cxn modelId="{47C1C13C-F9C5-471D-B917-0D5C7EA56433}" type="presOf" srcId="{FC410B9C-C690-4C71-98BE-05F7BEAC7B9A}" destId="{D6D91DC3-A028-4FD5-AF4D-B3F5B021D0A3}" srcOrd="0" destOrd="2" presId="urn:microsoft.com/office/officeart/2005/8/layout/vList4"/>
    <dgm:cxn modelId="{531ECD48-63B1-46A6-82DA-5C566A40CED5}" type="presOf" srcId="{7BFE2A4D-B485-47AB-B78B-30EC470EADE0}" destId="{36C26B9C-0BFE-4E89-8B31-47D28537D727}" srcOrd="0" destOrd="0" presId="urn:microsoft.com/office/officeart/2005/8/layout/vList4"/>
    <dgm:cxn modelId="{63D3796E-53F3-4E8C-9997-F570AC201CCF}" type="presOf" srcId="{7DDD26D8-2D8D-4A52-9B14-C9B2200BD0C9}" destId="{A4ECA693-0FD0-4EBF-8171-4FDF922EF829}" srcOrd="1" destOrd="0" presId="urn:microsoft.com/office/officeart/2005/8/layout/vList4"/>
    <dgm:cxn modelId="{4158474F-AC16-4C43-A36B-C991E2C8B79E}" srcId="{7BFE2A4D-B485-47AB-B78B-30EC470EADE0}" destId="{BE997A07-F8F9-4607-827B-E2D16794C7F9}" srcOrd="0" destOrd="0" parTransId="{9F3BC932-7BA5-4D8C-A791-18E550E85697}" sibTransId="{3E0DDB34-D3CF-48B9-9B1A-513BC57CD580}"/>
    <dgm:cxn modelId="{F6507275-FA8D-48FB-8674-FF39F6B9FAC4}" srcId="{7DDD26D8-2D8D-4A52-9B14-C9B2200BD0C9}" destId="{B20CDAAF-0C07-4266-BE81-832682D02356}" srcOrd="0" destOrd="0" parTransId="{27765B6D-81A4-4953-A798-A1D412C32920}" sibTransId="{A5A7D7E3-A57D-45E6-BA69-D8D1DBCDC726}"/>
    <dgm:cxn modelId="{03C9BB7C-C2B4-448E-9F7B-36F913A333B3}" srcId="{7DDD26D8-2D8D-4A52-9B14-C9B2200BD0C9}" destId="{FC410B9C-C690-4C71-98BE-05F7BEAC7B9A}" srcOrd="1" destOrd="0" parTransId="{0C8FFBA9-DCDC-4A76-B574-0E69E829ABCB}" sibTransId="{DA662A72-B2D1-4FB6-B9A4-61E25BBC3D56}"/>
    <dgm:cxn modelId="{D5363284-33F3-4AF2-BCAF-08969C7D9B6C}" type="presOf" srcId="{7DDD26D8-2D8D-4A52-9B14-C9B2200BD0C9}" destId="{D6D91DC3-A028-4FD5-AF4D-B3F5B021D0A3}" srcOrd="0" destOrd="0" presId="urn:microsoft.com/office/officeart/2005/8/layout/vList4"/>
    <dgm:cxn modelId="{8D385E93-F921-42BC-B092-D0A900F8D38C}" type="presOf" srcId="{B20CDAAF-0C07-4266-BE81-832682D02356}" destId="{A4ECA693-0FD0-4EBF-8171-4FDF922EF829}" srcOrd="1" destOrd="1" presId="urn:microsoft.com/office/officeart/2005/8/layout/vList4"/>
    <dgm:cxn modelId="{17210CAE-53B1-4E98-84ED-B3CA4ECAC318}" type="presOf" srcId="{BE997A07-F8F9-4607-827B-E2D16794C7F9}" destId="{36C26B9C-0BFE-4E89-8B31-47D28537D727}" srcOrd="0" destOrd="1" presId="urn:microsoft.com/office/officeart/2005/8/layout/vList4"/>
    <dgm:cxn modelId="{C63DB1B2-6ACB-49FB-BC4A-9650435FC623}" type="presOf" srcId="{FC410B9C-C690-4C71-98BE-05F7BEAC7B9A}" destId="{A4ECA693-0FD0-4EBF-8171-4FDF922EF829}" srcOrd="1" destOrd="2" presId="urn:microsoft.com/office/officeart/2005/8/layout/vList4"/>
    <dgm:cxn modelId="{DB53BCB8-3B24-4462-AB1F-DC56D7E07C48}" type="presOf" srcId="{684D533E-32C7-4893-96D6-C5AF0B29D895}" destId="{F60F1759-EB83-4243-8C59-E4FD1F426D18}" srcOrd="0" destOrd="0" presId="urn:microsoft.com/office/officeart/2005/8/layout/vList4"/>
    <dgm:cxn modelId="{6FE396D3-E9A2-4B27-A3B6-AC7A5C60986F}" type="presOf" srcId="{B20CDAAF-0C07-4266-BE81-832682D02356}" destId="{D6D91DC3-A028-4FD5-AF4D-B3F5B021D0A3}" srcOrd="0" destOrd="1" presId="urn:microsoft.com/office/officeart/2005/8/layout/vList4"/>
    <dgm:cxn modelId="{EE9132E1-3CC2-436A-BE1E-9CD91A329FD1}" type="presOf" srcId="{BE997A07-F8F9-4607-827B-E2D16794C7F9}" destId="{08F2CD07-040C-4A71-BC3F-AA6C720ECF86}" srcOrd="1" destOrd="1" presId="urn:microsoft.com/office/officeart/2005/8/layout/vList4"/>
    <dgm:cxn modelId="{93D725E3-D0EC-44BC-817A-2F716C0480FF}" srcId="{684D533E-32C7-4893-96D6-C5AF0B29D895}" destId="{7BFE2A4D-B485-47AB-B78B-30EC470EADE0}" srcOrd="0" destOrd="0" parTransId="{DBF6A1B0-82E0-4151-86EA-1BF064134805}" sibTransId="{29054D73-DA9E-4181-A86B-C3FED7A2D28C}"/>
    <dgm:cxn modelId="{EB6163FC-85AD-4B79-8BEB-BDF4E166EF5C}" type="presOf" srcId="{7BFE2A4D-B485-47AB-B78B-30EC470EADE0}" destId="{08F2CD07-040C-4A71-BC3F-AA6C720ECF86}" srcOrd="1" destOrd="0" presId="urn:microsoft.com/office/officeart/2005/8/layout/vList4"/>
    <dgm:cxn modelId="{338ED148-E448-44A2-87D5-95D8871AB765}" type="presParOf" srcId="{F60F1759-EB83-4243-8C59-E4FD1F426D18}" destId="{C76175B7-8415-4111-BAF9-C5840AB2D295}" srcOrd="0" destOrd="0" presId="urn:microsoft.com/office/officeart/2005/8/layout/vList4"/>
    <dgm:cxn modelId="{EB8EC457-8F7E-4AAF-8D10-F885FF4B0F02}" type="presParOf" srcId="{C76175B7-8415-4111-BAF9-C5840AB2D295}" destId="{36C26B9C-0BFE-4E89-8B31-47D28537D727}" srcOrd="0" destOrd="0" presId="urn:microsoft.com/office/officeart/2005/8/layout/vList4"/>
    <dgm:cxn modelId="{9B916F4C-9842-4718-815C-1738170EE94E}" type="presParOf" srcId="{C76175B7-8415-4111-BAF9-C5840AB2D295}" destId="{9F3E79FD-38F3-4B9D-9105-1D73498928F1}" srcOrd="1" destOrd="0" presId="urn:microsoft.com/office/officeart/2005/8/layout/vList4"/>
    <dgm:cxn modelId="{287BD80A-AA72-4B81-AE06-C028AABAD27D}" type="presParOf" srcId="{C76175B7-8415-4111-BAF9-C5840AB2D295}" destId="{08F2CD07-040C-4A71-BC3F-AA6C720ECF86}" srcOrd="2" destOrd="0" presId="urn:microsoft.com/office/officeart/2005/8/layout/vList4"/>
    <dgm:cxn modelId="{84CDC7F0-5129-4146-802B-0DFB6A508973}" type="presParOf" srcId="{F60F1759-EB83-4243-8C59-E4FD1F426D18}" destId="{F26B9333-E02D-44C4-841B-21CE7A802862}" srcOrd="1" destOrd="0" presId="urn:microsoft.com/office/officeart/2005/8/layout/vList4"/>
    <dgm:cxn modelId="{A59E15C6-7519-4515-81CA-15880816B11C}" type="presParOf" srcId="{F60F1759-EB83-4243-8C59-E4FD1F426D18}" destId="{4785E058-F72C-4651-8B1B-8EF19266559D}" srcOrd="2" destOrd="0" presId="urn:microsoft.com/office/officeart/2005/8/layout/vList4"/>
    <dgm:cxn modelId="{AF261887-A369-448A-8E28-128DDD2529D1}" type="presParOf" srcId="{4785E058-F72C-4651-8B1B-8EF19266559D}" destId="{D6D91DC3-A028-4FD5-AF4D-B3F5B021D0A3}" srcOrd="0" destOrd="0" presId="urn:microsoft.com/office/officeart/2005/8/layout/vList4"/>
    <dgm:cxn modelId="{B28D6844-BD98-4B1D-969A-7EF80A8D44DF}" type="presParOf" srcId="{4785E058-F72C-4651-8B1B-8EF19266559D}" destId="{CB151875-499D-4A62-9248-850D9F9E8458}" srcOrd="1" destOrd="0" presId="urn:microsoft.com/office/officeart/2005/8/layout/vList4"/>
    <dgm:cxn modelId="{812A1F8B-D785-413F-A00D-A37634BBE7D7}" type="presParOf" srcId="{4785E058-F72C-4651-8B1B-8EF19266559D}" destId="{A4ECA693-0FD0-4EBF-8171-4FDF922EF829}"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450D5F-0FC8-439C-AD44-D5B948443679}"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IN"/>
        </a:p>
      </dgm:t>
    </dgm:pt>
    <dgm:pt modelId="{60E746E2-0925-4F14-8F1F-E3BB8BE38D75}">
      <dgm:prSet custT="1"/>
      <dgm:spPr/>
      <dgm:t>
        <a:bodyPr/>
        <a:lstStyle/>
        <a:p>
          <a:r>
            <a:rPr lang="en-IN" sz="1800"/>
            <a:t>1.3 kWh 25.6 Volt LiFePO4 battery manufactured by </a:t>
          </a:r>
          <a:r>
            <a:rPr lang="en-IN" sz="1800" err="1"/>
            <a:t>UltraLife</a:t>
          </a:r>
          <a:r>
            <a:rPr lang="en-IN" sz="1800"/>
            <a:t> Corporation</a:t>
          </a:r>
        </a:p>
      </dgm:t>
    </dgm:pt>
    <dgm:pt modelId="{969E892E-49C0-477F-99CB-8792EAEBB86E}" type="parTrans" cxnId="{092E7900-D879-4D7A-936B-7F58AE2CF67F}">
      <dgm:prSet/>
      <dgm:spPr/>
      <dgm:t>
        <a:bodyPr/>
        <a:lstStyle/>
        <a:p>
          <a:endParaRPr lang="en-IN"/>
        </a:p>
      </dgm:t>
    </dgm:pt>
    <dgm:pt modelId="{6A03FF96-FA0B-49E5-B80B-9247314F92C4}" type="sibTrans" cxnId="{092E7900-D879-4D7A-936B-7F58AE2CF67F}">
      <dgm:prSet/>
      <dgm:spPr/>
      <dgm:t>
        <a:bodyPr/>
        <a:lstStyle/>
        <a:p>
          <a:endParaRPr lang="en-IN"/>
        </a:p>
      </dgm:t>
    </dgm:pt>
    <dgm:pt modelId="{D9F84317-7EDE-4F1F-B6BE-9CBE99ED0ADE}">
      <dgm:prSet custT="1"/>
      <dgm:spPr/>
      <dgm:t>
        <a:bodyPr/>
        <a:lstStyle/>
        <a:p>
          <a:r>
            <a:rPr lang="en-IN" sz="1800"/>
            <a:t>Safest Lithium-ion based battery chemistry</a:t>
          </a:r>
        </a:p>
      </dgm:t>
    </dgm:pt>
    <dgm:pt modelId="{CB81CBA2-7F93-4D85-9D46-B926A0EF2A59}" type="parTrans" cxnId="{1390B1BD-CEA8-48FE-9EF8-384CF0BC75AC}">
      <dgm:prSet/>
      <dgm:spPr/>
      <dgm:t>
        <a:bodyPr/>
        <a:lstStyle/>
        <a:p>
          <a:endParaRPr lang="en-IN"/>
        </a:p>
      </dgm:t>
    </dgm:pt>
    <dgm:pt modelId="{A5115725-3453-435A-AF97-1A42FF111F52}" type="sibTrans" cxnId="{1390B1BD-CEA8-48FE-9EF8-384CF0BC75AC}">
      <dgm:prSet/>
      <dgm:spPr/>
      <dgm:t>
        <a:bodyPr/>
        <a:lstStyle/>
        <a:p>
          <a:endParaRPr lang="en-IN"/>
        </a:p>
      </dgm:t>
    </dgm:pt>
    <dgm:pt modelId="{3D19C23F-FD04-40CC-8DDF-30722DA38397}">
      <dgm:prSet custT="1"/>
      <dgm:spPr/>
      <dgm:t>
        <a:bodyPr/>
        <a:lstStyle/>
        <a:p>
          <a:r>
            <a:rPr lang="en-IN" sz="1800"/>
            <a:t>Long life with 2000+ charge cycles</a:t>
          </a:r>
        </a:p>
      </dgm:t>
    </dgm:pt>
    <dgm:pt modelId="{FE23F344-7F0A-4F51-BC2F-FD8DE95B66BE}" type="parTrans" cxnId="{68CD6195-5C5E-4ED5-9A6B-C9C2011E340E}">
      <dgm:prSet/>
      <dgm:spPr/>
      <dgm:t>
        <a:bodyPr/>
        <a:lstStyle/>
        <a:p>
          <a:endParaRPr lang="en-IN"/>
        </a:p>
      </dgm:t>
    </dgm:pt>
    <dgm:pt modelId="{1A531F80-3D98-4948-92FA-5B13AD528A95}" type="sibTrans" cxnId="{68CD6195-5C5E-4ED5-9A6B-C9C2011E340E}">
      <dgm:prSet/>
      <dgm:spPr/>
      <dgm:t>
        <a:bodyPr/>
        <a:lstStyle/>
        <a:p>
          <a:endParaRPr lang="en-IN"/>
        </a:p>
      </dgm:t>
    </dgm:pt>
    <dgm:pt modelId="{2A52603F-A44B-49AE-8E58-2CF70D8FDC75}">
      <dgm:prSet custT="1"/>
      <dgm:spPr/>
      <dgm:t>
        <a:bodyPr/>
        <a:lstStyle/>
        <a:p>
          <a:r>
            <a:rPr lang="en-IN" sz="1800"/>
            <a:t>Inbuilt Battery Management System for safe operation</a:t>
          </a:r>
        </a:p>
      </dgm:t>
    </dgm:pt>
    <dgm:pt modelId="{5B84D73E-1055-4F51-8817-C863757E99C8}" type="parTrans" cxnId="{DC5FF1DC-F037-464E-A11E-A9423DBE5F3C}">
      <dgm:prSet/>
      <dgm:spPr/>
      <dgm:t>
        <a:bodyPr/>
        <a:lstStyle/>
        <a:p>
          <a:endParaRPr lang="en-IN"/>
        </a:p>
      </dgm:t>
    </dgm:pt>
    <dgm:pt modelId="{D7C2F842-AF5D-42E5-89B8-4512CBB30B84}" type="sibTrans" cxnId="{DC5FF1DC-F037-464E-A11E-A9423DBE5F3C}">
      <dgm:prSet/>
      <dgm:spPr/>
      <dgm:t>
        <a:bodyPr/>
        <a:lstStyle/>
        <a:p>
          <a:endParaRPr lang="en-IN"/>
        </a:p>
      </dgm:t>
    </dgm:pt>
    <dgm:pt modelId="{23A87747-DB64-4883-B7B2-893859922A24}">
      <dgm:prSet custT="1"/>
      <dgm:spPr/>
      <dgm:t>
        <a:bodyPr/>
        <a:lstStyle/>
        <a:p>
          <a:r>
            <a:rPr lang="en-IN" sz="1800"/>
            <a:t>CAN communication for reporting battery health and state of charge</a:t>
          </a:r>
        </a:p>
      </dgm:t>
    </dgm:pt>
    <dgm:pt modelId="{8C6DFB08-7629-410E-B55E-7940A40CF317}" type="parTrans" cxnId="{2FC48B37-945D-46CF-9D79-9169AB8728C1}">
      <dgm:prSet/>
      <dgm:spPr/>
      <dgm:t>
        <a:bodyPr/>
        <a:lstStyle/>
        <a:p>
          <a:endParaRPr lang="en-IN"/>
        </a:p>
      </dgm:t>
    </dgm:pt>
    <dgm:pt modelId="{BDA9804F-7156-4CD3-B2A6-EBCE4C085E6E}" type="sibTrans" cxnId="{2FC48B37-945D-46CF-9D79-9169AB8728C1}">
      <dgm:prSet/>
      <dgm:spPr/>
      <dgm:t>
        <a:bodyPr/>
        <a:lstStyle/>
        <a:p>
          <a:endParaRPr lang="en-IN"/>
        </a:p>
      </dgm:t>
    </dgm:pt>
    <dgm:pt modelId="{81378CC3-2859-4DC0-B6D0-A072C2D391DE}">
      <dgm:prSet custT="1"/>
      <dgm:spPr/>
      <dgm:t>
        <a:bodyPr/>
        <a:lstStyle/>
        <a:p>
          <a:r>
            <a:rPr lang="en-IN" sz="1800"/>
            <a:t>Enclosed in a fireproof ABS enclosure </a:t>
          </a:r>
        </a:p>
      </dgm:t>
    </dgm:pt>
    <dgm:pt modelId="{9308D75D-5CFA-4851-BB02-AE719D60923E}" type="parTrans" cxnId="{20941534-8B9A-4384-B02D-D29A659785E8}">
      <dgm:prSet/>
      <dgm:spPr/>
      <dgm:t>
        <a:bodyPr/>
        <a:lstStyle/>
        <a:p>
          <a:endParaRPr lang="en-IN"/>
        </a:p>
      </dgm:t>
    </dgm:pt>
    <dgm:pt modelId="{984A83A9-980A-47A0-813B-DAADCEE9D865}" type="sibTrans" cxnId="{20941534-8B9A-4384-B02D-D29A659785E8}">
      <dgm:prSet/>
      <dgm:spPr/>
      <dgm:t>
        <a:bodyPr/>
        <a:lstStyle/>
        <a:p>
          <a:endParaRPr lang="en-IN"/>
        </a:p>
      </dgm:t>
    </dgm:pt>
    <dgm:pt modelId="{6E183282-827E-44BD-9708-85C1EA6206D0}" type="pres">
      <dgm:prSet presAssocID="{D2450D5F-0FC8-439C-AD44-D5B948443679}" presName="linear" presStyleCnt="0">
        <dgm:presLayoutVars>
          <dgm:animLvl val="lvl"/>
          <dgm:resizeHandles val="exact"/>
        </dgm:presLayoutVars>
      </dgm:prSet>
      <dgm:spPr/>
    </dgm:pt>
    <dgm:pt modelId="{C6F09B54-6E0C-40C7-AA3C-281760E12F2C}" type="pres">
      <dgm:prSet presAssocID="{60E746E2-0925-4F14-8F1F-E3BB8BE38D75}" presName="parentText" presStyleLbl="node1" presStyleIdx="0" presStyleCnt="6">
        <dgm:presLayoutVars>
          <dgm:chMax val="0"/>
          <dgm:bulletEnabled val="1"/>
        </dgm:presLayoutVars>
      </dgm:prSet>
      <dgm:spPr/>
    </dgm:pt>
    <dgm:pt modelId="{A08F43B7-8E42-4A95-8D9F-5DF935459A3E}" type="pres">
      <dgm:prSet presAssocID="{6A03FF96-FA0B-49E5-B80B-9247314F92C4}" presName="spacer" presStyleCnt="0"/>
      <dgm:spPr/>
    </dgm:pt>
    <dgm:pt modelId="{47A4CC7C-373B-45B7-B28B-D2BF3D2A0BB3}" type="pres">
      <dgm:prSet presAssocID="{D9F84317-7EDE-4F1F-B6BE-9CBE99ED0ADE}" presName="parentText" presStyleLbl="node1" presStyleIdx="1" presStyleCnt="6">
        <dgm:presLayoutVars>
          <dgm:chMax val="0"/>
          <dgm:bulletEnabled val="1"/>
        </dgm:presLayoutVars>
      </dgm:prSet>
      <dgm:spPr/>
    </dgm:pt>
    <dgm:pt modelId="{2BE2B4E4-0E3C-400A-9C19-C2EF82D569AD}" type="pres">
      <dgm:prSet presAssocID="{A5115725-3453-435A-AF97-1A42FF111F52}" presName="spacer" presStyleCnt="0"/>
      <dgm:spPr/>
    </dgm:pt>
    <dgm:pt modelId="{51135251-39D9-4673-8A7C-08B4B77BA406}" type="pres">
      <dgm:prSet presAssocID="{3D19C23F-FD04-40CC-8DDF-30722DA38397}" presName="parentText" presStyleLbl="node1" presStyleIdx="2" presStyleCnt="6">
        <dgm:presLayoutVars>
          <dgm:chMax val="0"/>
          <dgm:bulletEnabled val="1"/>
        </dgm:presLayoutVars>
      </dgm:prSet>
      <dgm:spPr/>
    </dgm:pt>
    <dgm:pt modelId="{DB539362-A622-46DA-A9CF-D785A4244723}" type="pres">
      <dgm:prSet presAssocID="{1A531F80-3D98-4948-92FA-5B13AD528A95}" presName="spacer" presStyleCnt="0"/>
      <dgm:spPr/>
    </dgm:pt>
    <dgm:pt modelId="{489108C6-AF01-4A62-8DE1-A3FF58ACA352}" type="pres">
      <dgm:prSet presAssocID="{2A52603F-A44B-49AE-8E58-2CF70D8FDC75}" presName="parentText" presStyleLbl="node1" presStyleIdx="3" presStyleCnt="6">
        <dgm:presLayoutVars>
          <dgm:chMax val="0"/>
          <dgm:bulletEnabled val="1"/>
        </dgm:presLayoutVars>
      </dgm:prSet>
      <dgm:spPr/>
    </dgm:pt>
    <dgm:pt modelId="{D4B725E1-F5E5-4A4B-9EA6-8695152E5B71}" type="pres">
      <dgm:prSet presAssocID="{D7C2F842-AF5D-42E5-89B8-4512CBB30B84}" presName="spacer" presStyleCnt="0"/>
      <dgm:spPr/>
    </dgm:pt>
    <dgm:pt modelId="{AEE691BD-BB62-4B0D-AF06-138CC0C076D0}" type="pres">
      <dgm:prSet presAssocID="{23A87747-DB64-4883-B7B2-893859922A24}" presName="parentText" presStyleLbl="node1" presStyleIdx="4" presStyleCnt="6">
        <dgm:presLayoutVars>
          <dgm:chMax val="0"/>
          <dgm:bulletEnabled val="1"/>
        </dgm:presLayoutVars>
      </dgm:prSet>
      <dgm:spPr/>
    </dgm:pt>
    <dgm:pt modelId="{C853FB9E-5F81-483B-803F-11CCA15A62BC}" type="pres">
      <dgm:prSet presAssocID="{BDA9804F-7156-4CD3-B2A6-EBCE4C085E6E}" presName="spacer" presStyleCnt="0"/>
      <dgm:spPr/>
    </dgm:pt>
    <dgm:pt modelId="{ADA10DBF-A874-4831-8621-179A65B4EFF5}" type="pres">
      <dgm:prSet presAssocID="{81378CC3-2859-4DC0-B6D0-A072C2D391DE}" presName="parentText" presStyleLbl="node1" presStyleIdx="5" presStyleCnt="6">
        <dgm:presLayoutVars>
          <dgm:chMax val="0"/>
          <dgm:bulletEnabled val="1"/>
        </dgm:presLayoutVars>
      </dgm:prSet>
      <dgm:spPr/>
    </dgm:pt>
  </dgm:ptLst>
  <dgm:cxnLst>
    <dgm:cxn modelId="{092E7900-D879-4D7A-936B-7F58AE2CF67F}" srcId="{D2450D5F-0FC8-439C-AD44-D5B948443679}" destId="{60E746E2-0925-4F14-8F1F-E3BB8BE38D75}" srcOrd="0" destOrd="0" parTransId="{969E892E-49C0-477F-99CB-8792EAEBB86E}" sibTransId="{6A03FF96-FA0B-49E5-B80B-9247314F92C4}"/>
    <dgm:cxn modelId="{F2AE120D-134B-4AC7-BD2D-E6DD797E1A36}" type="presOf" srcId="{23A87747-DB64-4883-B7B2-893859922A24}" destId="{AEE691BD-BB62-4B0D-AF06-138CC0C076D0}" srcOrd="0" destOrd="0" presId="urn:microsoft.com/office/officeart/2005/8/layout/vList2"/>
    <dgm:cxn modelId="{20941534-8B9A-4384-B02D-D29A659785E8}" srcId="{D2450D5F-0FC8-439C-AD44-D5B948443679}" destId="{81378CC3-2859-4DC0-B6D0-A072C2D391DE}" srcOrd="5" destOrd="0" parTransId="{9308D75D-5CFA-4851-BB02-AE719D60923E}" sibTransId="{984A83A9-980A-47A0-813B-DAADCEE9D865}"/>
    <dgm:cxn modelId="{2FC48B37-945D-46CF-9D79-9169AB8728C1}" srcId="{D2450D5F-0FC8-439C-AD44-D5B948443679}" destId="{23A87747-DB64-4883-B7B2-893859922A24}" srcOrd="4" destOrd="0" parTransId="{8C6DFB08-7629-410E-B55E-7940A40CF317}" sibTransId="{BDA9804F-7156-4CD3-B2A6-EBCE4C085E6E}"/>
    <dgm:cxn modelId="{32B79459-F195-498E-A10A-70F8328332C4}" type="presOf" srcId="{60E746E2-0925-4F14-8F1F-E3BB8BE38D75}" destId="{C6F09B54-6E0C-40C7-AA3C-281760E12F2C}" srcOrd="0" destOrd="0" presId="urn:microsoft.com/office/officeart/2005/8/layout/vList2"/>
    <dgm:cxn modelId="{0E10A080-5D45-49C0-92FD-B7BFE94ACB6D}" type="presOf" srcId="{81378CC3-2859-4DC0-B6D0-A072C2D391DE}" destId="{ADA10DBF-A874-4831-8621-179A65B4EFF5}" srcOrd="0" destOrd="0" presId="urn:microsoft.com/office/officeart/2005/8/layout/vList2"/>
    <dgm:cxn modelId="{55C45B85-5D9B-4862-9F02-9F4E8BD2AE4B}" type="presOf" srcId="{D2450D5F-0FC8-439C-AD44-D5B948443679}" destId="{6E183282-827E-44BD-9708-85C1EA6206D0}" srcOrd="0" destOrd="0" presId="urn:microsoft.com/office/officeart/2005/8/layout/vList2"/>
    <dgm:cxn modelId="{68CD6195-5C5E-4ED5-9A6B-C9C2011E340E}" srcId="{D2450D5F-0FC8-439C-AD44-D5B948443679}" destId="{3D19C23F-FD04-40CC-8DDF-30722DA38397}" srcOrd="2" destOrd="0" parTransId="{FE23F344-7F0A-4F51-BC2F-FD8DE95B66BE}" sibTransId="{1A531F80-3D98-4948-92FA-5B13AD528A95}"/>
    <dgm:cxn modelId="{09FDDE96-6683-46B9-AD03-3B73698BEDF1}" type="presOf" srcId="{2A52603F-A44B-49AE-8E58-2CF70D8FDC75}" destId="{489108C6-AF01-4A62-8DE1-A3FF58ACA352}" srcOrd="0" destOrd="0" presId="urn:microsoft.com/office/officeart/2005/8/layout/vList2"/>
    <dgm:cxn modelId="{9C04559E-C36C-48E1-810F-5FE9FF54B3DA}" type="presOf" srcId="{D9F84317-7EDE-4F1F-B6BE-9CBE99ED0ADE}" destId="{47A4CC7C-373B-45B7-B28B-D2BF3D2A0BB3}" srcOrd="0" destOrd="0" presId="urn:microsoft.com/office/officeart/2005/8/layout/vList2"/>
    <dgm:cxn modelId="{4E99EEA7-23E4-4F94-BF3D-308531AE8D26}" type="presOf" srcId="{3D19C23F-FD04-40CC-8DDF-30722DA38397}" destId="{51135251-39D9-4673-8A7C-08B4B77BA406}" srcOrd="0" destOrd="0" presId="urn:microsoft.com/office/officeart/2005/8/layout/vList2"/>
    <dgm:cxn modelId="{1390B1BD-CEA8-48FE-9EF8-384CF0BC75AC}" srcId="{D2450D5F-0FC8-439C-AD44-D5B948443679}" destId="{D9F84317-7EDE-4F1F-B6BE-9CBE99ED0ADE}" srcOrd="1" destOrd="0" parTransId="{CB81CBA2-7F93-4D85-9D46-B926A0EF2A59}" sibTransId="{A5115725-3453-435A-AF97-1A42FF111F52}"/>
    <dgm:cxn modelId="{DC5FF1DC-F037-464E-A11E-A9423DBE5F3C}" srcId="{D2450D5F-0FC8-439C-AD44-D5B948443679}" destId="{2A52603F-A44B-49AE-8E58-2CF70D8FDC75}" srcOrd="3" destOrd="0" parTransId="{5B84D73E-1055-4F51-8817-C863757E99C8}" sibTransId="{D7C2F842-AF5D-42E5-89B8-4512CBB30B84}"/>
    <dgm:cxn modelId="{34ACA078-83B5-4B10-8AC2-96C384B5108B}" type="presParOf" srcId="{6E183282-827E-44BD-9708-85C1EA6206D0}" destId="{C6F09B54-6E0C-40C7-AA3C-281760E12F2C}" srcOrd="0" destOrd="0" presId="urn:microsoft.com/office/officeart/2005/8/layout/vList2"/>
    <dgm:cxn modelId="{9E7DB345-E9DF-4EF2-ADEE-F3A743ED0299}" type="presParOf" srcId="{6E183282-827E-44BD-9708-85C1EA6206D0}" destId="{A08F43B7-8E42-4A95-8D9F-5DF935459A3E}" srcOrd="1" destOrd="0" presId="urn:microsoft.com/office/officeart/2005/8/layout/vList2"/>
    <dgm:cxn modelId="{66804A99-6FB3-4297-A604-DB7537FA70D2}" type="presParOf" srcId="{6E183282-827E-44BD-9708-85C1EA6206D0}" destId="{47A4CC7C-373B-45B7-B28B-D2BF3D2A0BB3}" srcOrd="2" destOrd="0" presId="urn:microsoft.com/office/officeart/2005/8/layout/vList2"/>
    <dgm:cxn modelId="{8DC374EE-AC09-47BC-ADFA-D104C61C2F66}" type="presParOf" srcId="{6E183282-827E-44BD-9708-85C1EA6206D0}" destId="{2BE2B4E4-0E3C-400A-9C19-C2EF82D569AD}" srcOrd="3" destOrd="0" presId="urn:microsoft.com/office/officeart/2005/8/layout/vList2"/>
    <dgm:cxn modelId="{D5355849-449E-460E-BF3C-1D31395909D0}" type="presParOf" srcId="{6E183282-827E-44BD-9708-85C1EA6206D0}" destId="{51135251-39D9-4673-8A7C-08B4B77BA406}" srcOrd="4" destOrd="0" presId="urn:microsoft.com/office/officeart/2005/8/layout/vList2"/>
    <dgm:cxn modelId="{90DE7A8B-D540-4E13-BBAA-982A3428EAB0}" type="presParOf" srcId="{6E183282-827E-44BD-9708-85C1EA6206D0}" destId="{DB539362-A622-46DA-A9CF-D785A4244723}" srcOrd="5" destOrd="0" presId="urn:microsoft.com/office/officeart/2005/8/layout/vList2"/>
    <dgm:cxn modelId="{6F48627C-DDBC-484D-BE53-69A383F24A13}" type="presParOf" srcId="{6E183282-827E-44BD-9708-85C1EA6206D0}" destId="{489108C6-AF01-4A62-8DE1-A3FF58ACA352}" srcOrd="6" destOrd="0" presId="urn:microsoft.com/office/officeart/2005/8/layout/vList2"/>
    <dgm:cxn modelId="{66A6B452-FFAC-46A3-A902-5CFCD650356B}" type="presParOf" srcId="{6E183282-827E-44BD-9708-85C1EA6206D0}" destId="{D4B725E1-F5E5-4A4B-9EA6-8695152E5B71}" srcOrd="7" destOrd="0" presId="urn:microsoft.com/office/officeart/2005/8/layout/vList2"/>
    <dgm:cxn modelId="{012BF675-C89D-44A6-B922-0AFFC5EE3FF3}" type="presParOf" srcId="{6E183282-827E-44BD-9708-85C1EA6206D0}" destId="{AEE691BD-BB62-4B0D-AF06-138CC0C076D0}" srcOrd="8" destOrd="0" presId="urn:microsoft.com/office/officeart/2005/8/layout/vList2"/>
    <dgm:cxn modelId="{EA412243-3B8C-4DC9-9F14-E688B668E283}" type="presParOf" srcId="{6E183282-827E-44BD-9708-85C1EA6206D0}" destId="{C853FB9E-5F81-483B-803F-11CCA15A62BC}" srcOrd="9" destOrd="0" presId="urn:microsoft.com/office/officeart/2005/8/layout/vList2"/>
    <dgm:cxn modelId="{789C6502-1AD4-45C0-B34C-FB3D9635F63E}" type="presParOf" srcId="{6E183282-827E-44BD-9708-85C1EA6206D0}" destId="{ADA10DBF-A874-4831-8621-179A65B4EFF5}"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5C4945C-424A-481C-8AC9-8B35388E9D57}"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IN"/>
        </a:p>
      </dgm:t>
    </dgm:pt>
    <dgm:pt modelId="{05810FFA-B53A-4ED6-A922-C5838216050E}">
      <dgm:prSet/>
      <dgm:spPr/>
      <dgm:t>
        <a:bodyPr/>
        <a:lstStyle/>
        <a:p>
          <a:r>
            <a:rPr lang="en-IN"/>
            <a:t>Map created by driving robot using the app</a:t>
          </a:r>
        </a:p>
      </dgm:t>
    </dgm:pt>
    <dgm:pt modelId="{91386020-961C-4425-B4E4-4557297C8132}" type="parTrans" cxnId="{402F342C-F19C-4581-A0A4-88A9634999E8}">
      <dgm:prSet/>
      <dgm:spPr/>
      <dgm:t>
        <a:bodyPr/>
        <a:lstStyle/>
        <a:p>
          <a:endParaRPr lang="en-IN"/>
        </a:p>
      </dgm:t>
    </dgm:pt>
    <dgm:pt modelId="{7A020837-4AA4-45DC-8A66-DC5DF63255B8}" type="sibTrans" cxnId="{402F342C-F19C-4581-A0A4-88A9634999E8}">
      <dgm:prSet/>
      <dgm:spPr/>
      <dgm:t>
        <a:bodyPr/>
        <a:lstStyle/>
        <a:p>
          <a:endParaRPr lang="en-IN"/>
        </a:p>
      </dgm:t>
    </dgm:pt>
    <dgm:pt modelId="{192EA861-90C0-4614-AA4A-3E1EB0EE18E5}">
      <dgm:prSet/>
      <dgm:spPr/>
      <dgm:t>
        <a:bodyPr/>
        <a:lstStyle/>
        <a:p>
          <a:r>
            <a:rPr lang="en-IN"/>
            <a:t>Sanitation point selection done while mapping or after the map is made</a:t>
          </a:r>
        </a:p>
      </dgm:t>
    </dgm:pt>
    <dgm:pt modelId="{6F34CE6E-1BCB-4B56-B014-3C6B1233F527}" type="parTrans" cxnId="{85FD2C28-5C7D-4F4B-8492-2FA377EB95C3}">
      <dgm:prSet/>
      <dgm:spPr/>
      <dgm:t>
        <a:bodyPr/>
        <a:lstStyle/>
        <a:p>
          <a:endParaRPr lang="en-IN"/>
        </a:p>
      </dgm:t>
    </dgm:pt>
    <dgm:pt modelId="{E203177B-DFC7-47B3-B09D-A4B104E98886}" type="sibTrans" cxnId="{85FD2C28-5C7D-4F4B-8492-2FA377EB95C3}">
      <dgm:prSet/>
      <dgm:spPr/>
      <dgm:t>
        <a:bodyPr/>
        <a:lstStyle/>
        <a:p>
          <a:endParaRPr lang="en-IN"/>
        </a:p>
      </dgm:t>
    </dgm:pt>
    <dgm:pt modelId="{F8A62921-DB68-49BB-8C35-ED6991916109}" type="pres">
      <dgm:prSet presAssocID="{F5C4945C-424A-481C-8AC9-8B35388E9D57}" presName="linear" presStyleCnt="0">
        <dgm:presLayoutVars>
          <dgm:animLvl val="lvl"/>
          <dgm:resizeHandles val="exact"/>
        </dgm:presLayoutVars>
      </dgm:prSet>
      <dgm:spPr/>
    </dgm:pt>
    <dgm:pt modelId="{9BDC27D6-3D5A-490E-8B42-1A0398C458DE}" type="pres">
      <dgm:prSet presAssocID="{05810FFA-B53A-4ED6-A922-C5838216050E}" presName="parentText" presStyleLbl="node1" presStyleIdx="0" presStyleCnt="2">
        <dgm:presLayoutVars>
          <dgm:chMax val="0"/>
          <dgm:bulletEnabled val="1"/>
        </dgm:presLayoutVars>
      </dgm:prSet>
      <dgm:spPr/>
    </dgm:pt>
    <dgm:pt modelId="{90CD70CB-363B-439F-A37E-40FFCBBD1F75}" type="pres">
      <dgm:prSet presAssocID="{7A020837-4AA4-45DC-8A66-DC5DF63255B8}" presName="spacer" presStyleCnt="0"/>
      <dgm:spPr/>
    </dgm:pt>
    <dgm:pt modelId="{580F5C3E-DBAD-4DFF-A241-CE9AAEFC11C0}" type="pres">
      <dgm:prSet presAssocID="{192EA861-90C0-4614-AA4A-3E1EB0EE18E5}" presName="parentText" presStyleLbl="node1" presStyleIdx="1" presStyleCnt="2">
        <dgm:presLayoutVars>
          <dgm:chMax val="0"/>
          <dgm:bulletEnabled val="1"/>
        </dgm:presLayoutVars>
      </dgm:prSet>
      <dgm:spPr/>
    </dgm:pt>
  </dgm:ptLst>
  <dgm:cxnLst>
    <dgm:cxn modelId="{3705351E-DA73-4E0A-9B16-8D14A8905E0B}" type="presOf" srcId="{192EA861-90C0-4614-AA4A-3E1EB0EE18E5}" destId="{580F5C3E-DBAD-4DFF-A241-CE9AAEFC11C0}" srcOrd="0" destOrd="0" presId="urn:microsoft.com/office/officeart/2005/8/layout/vList2"/>
    <dgm:cxn modelId="{85FD2C28-5C7D-4F4B-8492-2FA377EB95C3}" srcId="{F5C4945C-424A-481C-8AC9-8B35388E9D57}" destId="{192EA861-90C0-4614-AA4A-3E1EB0EE18E5}" srcOrd="1" destOrd="0" parTransId="{6F34CE6E-1BCB-4B56-B014-3C6B1233F527}" sibTransId="{E203177B-DFC7-47B3-B09D-A4B104E98886}"/>
    <dgm:cxn modelId="{402F342C-F19C-4581-A0A4-88A9634999E8}" srcId="{F5C4945C-424A-481C-8AC9-8B35388E9D57}" destId="{05810FFA-B53A-4ED6-A922-C5838216050E}" srcOrd="0" destOrd="0" parTransId="{91386020-961C-4425-B4E4-4557297C8132}" sibTransId="{7A020837-4AA4-45DC-8A66-DC5DF63255B8}"/>
    <dgm:cxn modelId="{438B7634-3946-405D-A4D2-B4A68B118567}" type="presOf" srcId="{05810FFA-B53A-4ED6-A922-C5838216050E}" destId="{9BDC27D6-3D5A-490E-8B42-1A0398C458DE}" srcOrd="0" destOrd="0" presId="urn:microsoft.com/office/officeart/2005/8/layout/vList2"/>
    <dgm:cxn modelId="{51A0275F-7812-47BB-AD69-6868451AAB56}" type="presOf" srcId="{F5C4945C-424A-481C-8AC9-8B35388E9D57}" destId="{F8A62921-DB68-49BB-8C35-ED6991916109}" srcOrd="0" destOrd="0" presId="urn:microsoft.com/office/officeart/2005/8/layout/vList2"/>
    <dgm:cxn modelId="{A0A9336F-9E98-4188-AA53-CD7703DD134C}" type="presParOf" srcId="{F8A62921-DB68-49BB-8C35-ED6991916109}" destId="{9BDC27D6-3D5A-490E-8B42-1A0398C458DE}" srcOrd="0" destOrd="0" presId="urn:microsoft.com/office/officeart/2005/8/layout/vList2"/>
    <dgm:cxn modelId="{7F28E422-0A1E-4468-A4FB-6D9B84CAAFC5}" type="presParOf" srcId="{F8A62921-DB68-49BB-8C35-ED6991916109}" destId="{90CD70CB-363B-439F-A37E-40FFCBBD1F75}" srcOrd="1" destOrd="0" presId="urn:microsoft.com/office/officeart/2005/8/layout/vList2"/>
    <dgm:cxn modelId="{5E3B01F4-F563-421B-A123-501DA91F03BB}" type="presParOf" srcId="{F8A62921-DB68-49BB-8C35-ED6991916109}" destId="{580F5C3E-DBAD-4DFF-A241-CE9AAEFC11C0}"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B10948-ABC8-4835-A04D-E4F4F43366FF}"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IN"/>
        </a:p>
      </dgm:t>
    </dgm:pt>
    <dgm:pt modelId="{D222517F-5547-4F30-B5CE-3D2FF8C5BFF4}">
      <dgm:prSet/>
      <dgm:spPr/>
      <dgm:t>
        <a:bodyPr/>
        <a:lstStyle/>
        <a:p>
          <a:r>
            <a:rPr lang="en-IN"/>
            <a:t>Create and save multiple missions within the app </a:t>
          </a:r>
        </a:p>
      </dgm:t>
    </dgm:pt>
    <dgm:pt modelId="{D2E1D56F-8AB8-4359-A40F-4A94BFAA7E79}" type="parTrans" cxnId="{8CDF5CFA-DE4A-4322-A66A-93722DC19849}">
      <dgm:prSet/>
      <dgm:spPr/>
      <dgm:t>
        <a:bodyPr/>
        <a:lstStyle/>
        <a:p>
          <a:endParaRPr lang="en-IN"/>
        </a:p>
      </dgm:t>
    </dgm:pt>
    <dgm:pt modelId="{A9150502-D651-4ECD-BC0D-A85EE4CE95E7}" type="sibTrans" cxnId="{8CDF5CFA-DE4A-4322-A66A-93722DC19849}">
      <dgm:prSet/>
      <dgm:spPr/>
      <dgm:t>
        <a:bodyPr/>
        <a:lstStyle/>
        <a:p>
          <a:endParaRPr lang="en-IN"/>
        </a:p>
      </dgm:t>
    </dgm:pt>
    <dgm:pt modelId="{E09533DB-FE65-4165-9E25-57A07763AA6A}">
      <dgm:prSet/>
      <dgm:spPr/>
      <dgm:t>
        <a:bodyPr/>
        <a:lstStyle/>
        <a:p>
          <a:r>
            <a:rPr lang="en-IN"/>
            <a:t>Add sanitation points by merely touching the location on the picture of the mapped area</a:t>
          </a:r>
        </a:p>
      </dgm:t>
    </dgm:pt>
    <dgm:pt modelId="{E5717F57-E914-4E63-9CD4-7FC588FD3A5F}" type="parTrans" cxnId="{959ED8C5-CEC3-4650-AD1B-C77B050B1246}">
      <dgm:prSet/>
      <dgm:spPr/>
      <dgm:t>
        <a:bodyPr/>
        <a:lstStyle/>
        <a:p>
          <a:endParaRPr lang="en-IN"/>
        </a:p>
      </dgm:t>
    </dgm:pt>
    <dgm:pt modelId="{EF88E471-967C-4CEA-92F4-EA7602B62B25}" type="sibTrans" cxnId="{959ED8C5-CEC3-4650-AD1B-C77B050B1246}">
      <dgm:prSet/>
      <dgm:spPr/>
      <dgm:t>
        <a:bodyPr/>
        <a:lstStyle/>
        <a:p>
          <a:endParaRPr lang="en-IN"/>
        </a:p>
      </dgm:t>
    </dgm:pt>
    <dgm:pt modelId="{C0F1F6C7-5A64-4D70-853B-E6371207C0B3}">
      <dgm:prSet/>
      <dgm:spPr/>
      <dgm:t>
        <a:bodyPr/>
        <a:lstStyle/>
        <a:p>
          <a:r>
            <a:rPr lang="en-IN"/>
            <a:t>See the sanitised area and set the desired sanitation distance</a:t>
          </a:r>
        </a:p>
      </dgm:t>
    </dgm:pt>
    <dgm:pt modelId="{87D0EB64-FAD5-446A-BE6A-18C04A8EA1CC}" type="parTrans" cxnId="{6ABCC0B2-7FA0-40A2-A9C0-9446ECBF64AF}">
      <dgm:prSet/>
      <dgm:spPr/>
      <dgm:t>
        <a:bodyPr/>
        <a:lstStyle/>
        <a:p>
          <a:endParaRPr lang="en-IN"/>
        </a:p>
      </dgm:t>
    </dgm:pt>
    <dgm:pt modelId="{AE857D16-B39C-44A2-85E9-882F6DA7113A}" type="sibTrans" cxnId="{6ABCC0B2-7FA0-40A2-A9C0-9446ECBF64AF}">
      <dgm:prSet/>
      <dgm:spPr/>
      <dgm:t>
        <a:bodyPr/>
        <a:lstStyle/>
        <a:p>
          <a:endParaRPr lang="en-IN"/>
        </a:p>
      </dgm:t>
    </dgm:pt>
    <dgm:pt modelId="{648E6BC3-15FD-4586-9AA8-1CAAD56DD6C5}" type="pres">
      <dgm:prSet presAssocID="{B9B10948-ABC8-4835-A04D-E4F4F43366FF}" presName="linear" presStyleCnt="0">
        <dgm:presLayoutVars>
          <dgm:animLvl val="lvl"/>
          <dgm:resizeHandles val="exact"/>
        </dgm:presLayoutVars>
      </dgm:prSet>
      <dgm:spPr/>
    </dgm:pt>
    <dgm:pt modelId="{1E16B245-994D-4E56-9E82-DF7552EED646}" type="pres">
      <dgm:prSet presAssocID="{D222517F-5547-4F30-B5CE-3D2FF8C5BFF4}" presName="parentText" presStyleLbl="node1" presStyleIdx="0" presStyleCnt="3">
        <dgm:presLayoutVars>
          <dgm:chMax val="0"/>
          <dgm:bulletEnabled val="1"/>
        </dgm:presLayoutVars>
      </dgm:prSet>
      <dgm:spPr/>
    </dgm:pt>
    <dgm:pt modelId="{618C08D9-49B0-4199-91A3-EC75B3E13C8F}" type="pres">
      <dgm:prSet presAssocID="{A9150502-D651-4ECD-BC0D-A85EE4CE95E7}" presName="spacer" presStyleCnt="0"/>
      <dgm:spPr/>
    </dgm:pt>
    <dgm:pt modelId="{5A860AD9-8EAB-469B-9DEF-7726B856E189}" type="pres">
      <dgm:prSet presAssocID="{E09533DB-FE65-4165-9E25-57A07763AA6A}" presName="parentText" presStyleLbl="node1" presStyleIdx="1" presStyleCnt="3">
        <dgm:presLayoutVars>
          <dgm:chMax val="0"/>
          <dgm:bulletEnabled val="1"/>
        </dgm:presLayoutVars>
      </dgm:prSet>
      <dgm:spPr/>
    </dgm:pt>
    <dgm:pt modelId="{7ED054A7-C90C-4398-8004-6E41164C941C}" type="pres">
      <dgm:prSet presAssocID="{EF88E471-967C-4CEA-92F4-EA7602B62B25}" presName="spacer" presStyleCnt="0"/>
      <dgm:spPr/>
    </dgm:pt>
    <dgm:pt modelId="{A68C7938-9D44-4EB3-8B6B-282169D24406}" type="pres">
      <dgm:prSet presAssocID="{C0F1F6C7-5A64-4D70-853B-E6371207C0B3}" presName="parentText" presStyleLbl="node1" presStyleIdx="2" presStyleCnt="3">
        <dgm:presLayoutVars>
          <dgm:chMax val="0"/>
          <dgm:bulletEnabled val="1"/>
        </dgm:presLayoutVars>
      </dgm:prSet>
      <dgm:spPr/>
    </dgm:pt>
  </dgm:ptLst>
  <dgm:cxnLst>
    <dgm:cxn modelId="{23D71909-EB0D-4EAB-93D8-8C211C839E88}" type="presOf" srcId="{D222517F-5547-4F30-B5CE-3D2FF8C5BFF4}" destId="{1E16B245-994D-4E56-9E82-DF7552EED646}" srcOrd="0" destOrd="0" presId="urn:microsoft.com/office/officeart/2005/8/layout/vList2"/>
    <dgm:cxn modelId="{E1DCB480-1B39-4E07-9B8E-BE6D829AE40E}" type="presOf" srcId="{E09533DB-FE65-4165-9E25-57A07763AA6A}" destId="{5A860AD9-8EAB-469B-9DEF-7726B856E189}" srcOrd="0" destOrd="0" presId="urn:microsoft.com/office/officeart/2005/8/layout/vList2"/>
    <dgm:cxn modelId="{96CC73A8-3A79-4DDF-A25A-C696C0152A52}" type="presOf" srcId="{B9B10948-ABC8-4835-A04D-E4F4F43366FF}" destId="{648E6BC3-15FD-4586-9AA8-1CAAD56DD6C5}" srcOrd="0" destOrd="0" presId="urn:microsoft.com/office/officeart/2005/8/layout/vList2"/>
    <dgm:cxn modelId="{6ABCC0B2-7FA0-40A2-A9C0-9446ECBF64AF}" srcId="{B9B10948-ABC8-4835-A04D-E4F4F43366FF}" destId="{C0F1F6C7-5A64-4D70-853B-E6371207C0B3}" srcOrd="2" destOrd="0" parTransId="{87D0EB64-FAD5-446A-BE6A-18C04A8EA1CC}" sibTransId="{AE857D16-B39C-44A2-85E9-882F6DA7113A}"/>
    <dgm:cxn modelId="{959ED8C5-CEC3-4650-AD1B-C77B050B1246}" srcId="{B9B10948-ABC8-4835-A04D-E4F4F43366FF}" destId="{E09533DB-FE65-4165-9E25-57A07763AA6A}" srcOrd="1" destOrd="0" parTransId="{E5717F57-E914-4E63-9CD4-7FC588FD3A5F}" sibTransId="{EF88E471-967C-4CEA-92F4-EA7602B62B25}"/>
    <dgm:cxn modelId="{3009F7F7-0F8C-4AE9-A273-576C642B4BE8}" type="presOf" srcId="{C0F1F6C7-5A64-4D70-853B-E6371207C0B3}" destId="{A68C7938-9D44-4EB3-8B6B-282169D24406}" srcOrd="0" destOrd="0" presId="urn:microsoft.com/office/officeart/2005/8/layout/vList2"/>
    <dgm:cxn modelId="{8CDF5CFA-DE4A-4322-A66A-93722DC19849}" srcId="{B9B10948-ABC8-4835-A04D-E4F4F43366FF}" destId="{D222517F-5547-4F30-B5CE-3D2FF8C5BFF4}" srcOrd="0" destOrd="0" parTransId="{D2E1D56F-8AB8-4359-A40F-4A94BFAA7E79}" sibTransId="{A9150502-D651-4ECD-BC0D-A85EE4CE95E7}"/>
    <dgm:cxn modelId="{059C2D69-15AC-4C03-B360-EA1A0429640D}" type="presParOf" srcId="{648E6BC3-15FD-4586-9AA8-1CAAD56DD6C5}" destId="{1E16B245-994D-4E56-9E82-DF7552EED646}" srcOrd="0" destOrd="0" presId="urn:microsoft.com/office/officeart/2005/8/layout/vList2"/>
    <dgm:cxn modelId="{58A87030-B41A-48BE-8501-13AC9D04821F}" type="presParOf" srcId="{648E6BC3-15FD-4586-9AA8-1CAAD56DD6C5}" destId="{618C08D9-49B0-4199-91A3-EC75B3E13C8F}" srcOrd="1" destOrd="0" presId="urn:microsoft.com/office/officeart/2005/8/layout/vList2"/>
    <dgm:cxn modelId="{E1C2F7F2-71D5-483A-B6BC-DA2ACD5901DA}" type="presParOf" srcId="{648E6BC3-15FD-4586-9AA8-1CAAD56DD6C5}" destId="{5A860AD9-8EAB-469B-9DEF-7726B856E189}" srcOrd="2" destOrd="0" presId="urn:microsoft.com/office/officeart/2005/8/layout/vList2"/>
    <dgm:cxn modelId="{A96CC162-7ED0-4FD2-AA9F-3E12226A0C41}" type="presParOf" srcId="{648E6BC3-15FD-4586-9AA8-1CAAD56DD6C5}" destId="{7ED054A7-C90C-4398-8004-6E41164C941C}" srcOrd="3" destOrd="0" presId="urn:microsoft.com/office/officeart/2005/8/layout/vList2"/>
    <dgm:cxn modelId="{3AF37747-465D-4DFA-B75B-F03BF67E796E}" type="presParOf" srcId="{648E6BC3-15FD-4586-9AA8-1CAAD56DD6C5}" destId="{A68C7938-9D44-4EB3-8B6B-282169D2440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0411C-2416-4928-A540-8A2B1286EABB}">
      <dsp:nvSpPr>
        <dsp:cNvPr id="0" name=""/>
        <dsp:cNvSpPr/>
      </dsp:nvSpPr>
      <dsp:spPr>
        <a:xfrm>
          <a:off x="2785" y="412751"/>
          <a:ext cx="1943426" cy="1665746"/>
        </a:xfrm>
        <a:prstGeom prst="rect">
          <a:avLst/>
        </a:prstGeom>
        <a:blipFill dpi="0" rotWithShape="1">
          <a:blip xmlns:r="http://schemas.openxmlformats.org/officeDocument/2006/relationships" r:embed="rId1"/>
          <a:srcRect/>
          <a:stretch>
            <a:fillRect l="-38185" t="-9035" r="-22499" b="-31917"/>
          </a:stretch>
        </a:blipFill>
        <a:ln>
          <a:noFill/>
        </a:ln>
        <a:effectLst/>
      </dsp:spPr>
      <dsp:style>
        <a:lnRef idx="0">
          <a:scrgbClr r="0" g="0" b="0"/>
        </a:lnRef>
        <a:fillRef idx="1">
          <a:scrgbClr r="0" g="0" b="0"/>
        </a:fillRef>
        <a:effectRef idx="0">
          <a:scrgbClr r="0" g="0" b="0"/>
        </a:effectRef>
        <a:fontRef idx="minor"/>
      </dsp:style>
    </dsp:sp>
    <dsp:sp modelId="{B9DABCB1-A7C3-4368-BA88-4C0795724603}">
      <dsp:nvSpPr>
        <dsp:cNvPr id="0" name=""/>
        <dsp:cNvSpPr/>
      </dsp:nvSpPr>
      <dsp:spPr>
        <a:xfrm>
          <a:off x="2785" y="1578773"/>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Dhruv Talwar</a:t>
          </a:r>
        </a:p>
      </dsp:txBody>
      <dsp:txXfrm>
        <a:off x="2785" y="1578773"/>
        <a:ext cx="1943426" cy="399779"/>
      </dsp:txXfrm>
    </dsp:sp>
    <dsp:sp modelId="{8999D827-3015-4DB3-9DCF-9DE27E638C82}">
      <dsp:nvSpPr>
        <dsp:cNvPr id="0" name=""/>
        <dsp:cNvSpPr/>
      </dsp:nvSpPr>
      <dsp:spPr>
        <a:xfrm>
          <a:off x="2144436" y="412751"/>
          <a:ext cx="1943426" cy="1665746"/>
        </a:xfrm>
        <a:prstGeom prst="rect">
          <a:avLst/>
        </a:prstGeom>
        <a:blipFill dpi="0" rotWithShape="1">
          <a:blip xmlns:r="http://schemas.openxmlformats.org/officeDocument/2006/relationships" r:embed="rId2"/>
          <a:srcRect/>
          <a:stretch>
            <a:fillRect l="-24797" t="-32879" r="-23745" b="-137469"/>
          </a:stretch>
        </a:blipFill>
        <a:ln>
          <a:noFill/>
        </a:ln>
        <a:effectLst/>
      </dsp:spPr>
      <dsp:style>
        <a:lnRef idx="0">
          <a:scrgbClr r="0" g="0" b="0"/>
        </a:lnRef>
        <a:fillRef idx="1">
          <a:scrgbClr r="0" g="0" b="0"/>
        </a:fillRef>
        <a:effectRef idx="0">
          <a:scrgbClr r="0" g="0" b="0"/>
        </a:effectRef>
        <a:fontRef idx="minor"/>
      </dsp:style>
    </dsp:sp>
    <dsp:sp modelId="{67151675-7107-471F-9FD3-7AF8204A2D08}">
      <dsp:nvSpPr>
        <dsp:cNvPr id="0" name=""/>
        <dsp:cNvSpPr/>
      </dsp:nvSpPr>
      <dsp:spPr>
        <a:xfrm>
          <a:off x="2144436" y="1578773"/>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Tanmay Goyal</a:t>
          </a:r>
        </a:p>
      </dsp:txBody>
      <dsp:txXfrm>
        <a:off x="2144436" y="1578773"/>
        <a:ext cx="1943426" cy="399779"/>
      </dsp:txXfrm>
    </dsp:sp>
    <dsp:sp modelId="{CCBFE756-B265-4494-B3EE-BE01DEE8C9DA}">
      <dsp:nvSpPr>
        <dsp:cNvPr id="0" name=""/>
        <dsp:cNvSpPr/>
      </dsp:nvSpPr>
      <dsp:spPr>
        <a:xfrm>
          <a:off x="4286086" y="412751"/>
          <a:ext cx="1943426" cy="1665746"/>
        </a:xfrm>
        <a:prstGeom prst="rect">
          <a:avLst/>
        </a:prstGeom>
        <a:blipFill>
          <a:blip xmlns:r="http://schemas.openxmlformats.org/officeDocument/2006/relationships" r:embed="rId3"/>
          <a:srcRect/>
          <a:stretch>
            <a:fillRect t="-2000" b="-2000"/>
          </a:stretch>
        </a:blipFill>
        <a:ln>
          <a:noFill/>
        </a:ln>
        <a:effectLst/>
      </dsp:spPr>
      <dsp:style>
        <a:lnRef idx="0">
          <a:scrgbClr r="0" g="0" b="0"/>
        </a:lnRef>
        <a:fillRef idx="1">
          <a:scrgbClr r="0" g="0" b="0"/>
        </a:fillRef>
        <a:effectRef idx="0">
          <a:scrgbClr r="0" g="0" b="0"/>
        </a:effectRef>
        <a:fontRef idx="minor"/>
      </dsp:style>
    </dsp:sp>
    <dsp:sp modelId="{F9B35C80-B237-4009-8AF2-4FBD1288B299}">
      <dsp:nvSpPr>
        <dsp:cNvPr id="0" name=""/>
        <dsp:cNvSpPr/>
      </dsp:nvSpPr>
      <dsp:spPr>
        <a:xfrm>
          <a:off x="4286086" y="1578773"/>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Prof Sunil Jha</a:t>
          </a:r>
        </a:p>
      </dsp:txBody>
      <dsp:txXfrm>
        <a:off x="4286086" y="1578773"/>
        <a:ext cx="1943426" cy="399779"/>
      </dsp:txXfrm>
    </dsp:sp>
    <dsp:sp modelId="{84F0584E-FDDB-43CD-A51E-718200DED9C3}">
      <dsp:nvSpPr>
        <dsp:cNvPr id="0" name=""/>
        <dsp:cNvSpPr/>
      </dsp:nvSpPr>
      <dsp:spPr>
        <a:xfrm>
          <a:off x="6427737" y="412751"/>
          <a:ext cx="1943426" cy="1665746"/>
        </a:xfrm>
        <a:prstGeom prst="rect">
          <a:avLst/>
        </a:prstGeom>
        <a:blipFill dpi="0" rotWithShape="1">
          <a:blip xmlns:r="http://schemas.openxmlformats.org/officeDocument/2006/relationships" r:embed="rId4"/>
          <a:srcRect/>
          <a:stretch>
            <a:fillRect l="-91877" t="-27965" r="-62695" b="-70919"/>
          </a:stretch>
        </a:blipFill>
        <a:ln>
          <a:noFill/>
        </a:ln>
        <a:effectLst/>
      </dsp:spPr>
      <dsp:style>
        <a:lnRef idx="0">
          <a:scrgbClr r="0" g="0" b="0"/>
        </a:lnRef>
        <a:fillRef idx="1">
          <a:scrgbClr r="0" g="0" b="0"/>
        </a:fillRef>
        <a:effectRef idx="0">
          <a:scrgbClr r="0" g="0" b="0"/>
        </a:effectRef>
        <a:fontRef idx="minor"/>
      </dsp:style>
    </dsp:sp>
    <dsp:sp modelId="{80BEE19D-358B-46E8-BF98-34632C20424D}">
      <dsp:nvSpPr>
        <dsp:cNvPr id="0" name=""/>
        <dsp:cNvSpPr/>
      </dsp:nvSpPr>
      <dsp:spPr>
        <a:xfrm>
          <a:off x="6427737" y="1578773"/>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Shantnav Agarwal (Team Leader)</a:t>
          </a:r>
        </a:p>
      </dsp:txBody>
      <dsp:txXfrm>
        <a:off x="6427737" y="1578773"/>
        <a:ext cx="1943426" cy="399779"/>
      </dsp:txXfrm>
    </dsp:sp>
    <dsp:sp modelId="{A3BEC628-2861-45D5-987D-E509F38DC595}">
      <dsp:nvSpPr>
        <dsp:cNvPr id="0" name=""/>
        <dsp:cNvSpPr/>
      </dsp:nvSpPr>
      <dsp:spPr>
        <a:xfrm>
          <a:off x="8569387" y="412751"/>
          <a:ext cx="1943426" cy="1665746"/>
        </a:xfrm>
        <a:prstGeom prst="rect">
          <a:avLst/>
        </a:prstGeom>
        <a:blipFill dpi="0" rotWithShape="1">
          <a:blip xmlns:r="http://schemas.openxmlformats.org/officeDocument/2006/relationships" r:embed="rId5"/>
          <a:srcRect/>
          <a:stretch>
            <a:fillRect l="143" t="902" r="-143" b="-16902"/>
          </a:stretch>
        </a:blipFill>
        <a:ln>
          <a:noFill/>
        </a:ln>
        <a:effectLst/>
      </dsp:spPr>
      <dsp:style>
        <a:lnRef idx="0">
          <a:scrgbClr r="0" g="0" b="0"/>
        </a:lnRef>
        <a:fillRef idx="1">
          <a:scrgbClr r="0" g="0" b="0"/>
        </a:fillRef>
        <a:effectRef idx="0">
          <a:scrgbClr r="0" g="0" b="0"/>
        </a:effectRef>
        <a:fontRef idx="minor"/>
      </dsp:style>
    </dsp:sp>
    <dsp:sp modelId="{C096C114-4968-459C-9172-9BEEF721CC54}">
      <dsp:nvSpPr>
        <dsp:cNvPr id="0" name=""/>
        <dsp:cNvSpPr/>
      </dsp:nvSpPr>
      <dsp:spPr>
        <a:xfrm>
          <a:off x="8569387" y="1578773"/>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Rohan Yuttham</a:t>
          </a:r>
        </a:p>
      </dsp:txBody>
      <dsp:txXfrm>
        <a:off x="8569387" y="1578773"/>
        <a:ext cx="1943426" cy="399779"/>
      </dsp:txXfrm>
    </dsp:sp>
    <dsp:sp modelId="{7992F177-B210-4F0A-81F7-63558850F30E}">
      <dsp:nvSpPr>
        <dsp:cNvPr id="0" name=""/>
        <dsp:cNvSpPr/>
      </dsp:nvSpPr>
      <dsp:spPr>
        <a:xfrm>
          <a:off x="1073611" y="2272840"/>
          <a:ext cx="1943426" cy="1665746"/>
        </a:xfrm>
        <a:prstGeom prst="rect">
          <a:avLst/>
        </a:prstGeom>
        <a:blipFill dpi="0" rotWithShape="1">
          <a:blip xmlns:r="http://schemas.openxmlformats.org/officeDocument/2006/relationships" r:embed="rId6"/>
          <a:srcRect/>
          <a:stretch>
            <a:fillRect l="636" t="-553" r="-636" b="-55447"/>
          </a:stretch>
        </a:blipFill>
        <a:ln>
          <a:noFill/>
        </a:ln>
        <a:effectLst/>
      </dsp:spPr>
      <dsp:style>
        <a:lnRef idx="0">
          <a:scrgbClr r="0" g="0" b="0"/>
        </a:lnRef>
        <a:fillRef idx="1">
          <a:scrgbClr r="0" g="0" b="0"/>
        </a:fillRef>
        <a:effectRef idx="0">
          <a:scrgbClr r="0" g="0" b="0"/>
        </a:effectRef>
        <a:fontRef idx="minor"/>
      </dsp:style>
    </dsp:sp>
    <dsp:sp modelId="{12998200-B7CA-4615-ACF5-8723AF5F1ED8}">
      <dsp:nvSpPr>
        <dsp:cNvPr id="0" name=""/>
        <dsp:cNvSpPr/>
      </dsp:nvSpPr>
      <dsp:spPr>
        <a:xfrm>
          <a:off x="1073611" y="3438862"/>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Gunsagar Singh</a:t>
          </a:r>
        </a:p>
      </dsp:txBody>
      <dsp:txXfrm>
        <a:off x="1073611" y="3438862"/>
        <a:ext cx="1943426" cy="399779"/>
      </dsp:txXfrm>
    </dsp:sp>
    <dsp:sp modelId="{AD6EF6B0-53B1-4E89-8D10-DD114CA754EF}">
      <dsp:nvSpPr>
        <dsp:cNvPr id="0" name=""/>
        <dsp:cNvSpPr/>
      </dsp:nvSpPr>
      <dsp:spPr>
        <a:xfrm>
          <a:off x="3215261" y="2272840"/>
          <a:ext cx="1943426" cy="1665746"/>
        </a:xfrm>
        <a:prstGeom prst="rect">
          <a:avLst/>
        </a:prstGeom>
        <a:blipFill dpi="0" rotWithShape="1">
          <a:blip xmlns:r="http://schemas.openxmlformats.org/officeDocument/2006/relationships" r:embed="rId7"/>
          <a:srcRect/>
          <a:stretch>
            <a:fillRect t="-340" b="-15660"/>
          </a:stretch>
        </a:blipFill>
        <a:ln>
          <a:noFill/>
        </a:ln>
        <a:effectLst/>
      </dsp:spPr>
      <dsp:style>
        <a:lnRef idx="0">
          <a:scrgbClr r="0" g="0" b="0"/>
        </a:lnRef>
        <a:fillRef idx="1">
          <a:scrgbClr r="0" g="0" b="0"/>
        </a:fillRef>
        <a:effectRef idx="0">
          <a:scrgbClr r="0" g="0" b="0"/>
        </a:effectRef>
        <a:fontRef idx="minor"/>
      </dsp:style>
    </dsp:sp>
    <dsp:sp modelId="{1D91F4AD-88F7-435C-9BC2-C2190784219E}">
      <dsp:nvSpPr>
        <dsp:cNvPr id="0" name=""/>
        <dsp:cNvSpPr/>
      </dsp:nvSpPr>
      <dsp:spPr>
        <a:xfrm>
          <a:off x="3215261" y="3438862"/>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Mukhar Jain</a:t>
          </a:r>
        </a:p>
      </dsp:txBody>
      <dsp:txXfrm>
        <a:off x="3215261" y="3438862"/>
        <a:ext cx="1943426" cy="399779"/>
      </dsp:txXfrm>
    </dsp:sp>
    <dsp:sp modelId="{4DF25518-DB80-4CD1-9378-7D8B93222954}">
      <dsp:nvSpPr>
        <dsp:cNvPr id="0" name=""/>
        <dsp:cNvSpPr/>
      </dsp:nvSpPr>
      <dsp:spPr>
        <a:xfrm>
          <a:off x="5356911" y="2272840"/>
          <a:ext cx="1943426" cy="1665746"/>
        </a:xfrm>
        <a:prstGeom prst="rect">
          <a:avLst/>
        </a:prstGeom>
        <a:blipFill>
          <a:blip xmlns:r="http://schemas.openxmlformats.org/officeDocument/2006/relationships" r:embed="rId8"/>
          <a:srcRect/>
          <a:stretch>
            <a:fillRect t="-8000" b="-8000"/>
          </a:stretch>
        </a:blipFill>
        <a:ln>
          <a:noFill/>
        </a:ln>
        <a:effectLst/>
      </dsp:spPr>
      <dsp:style>
        <a:lnRef idx="0">
          <a:scrgbClr r="0" g="0" b="0"/>
        </a:lnRef>
        <a:fillRef idx="1">
          <a:scrgbClr r="0" g="0" b="0"/>
        </a:fillRef>
        <a:effectRef idx="0">
          <a:scrgbClr r="0" g="0" b="0"/>
        </a:effectRef>
        <a:fontRef idx="minor"/>
      </dsp:style>
    </dsp:sp>
    <dsp:sp modelId="{1DA7E708-4977-4C78-B103-BA29AC791AC0}">
      <dsp:nvSpPr>
        <dsp:cNvPr id="0" name=""/>
        <dsp:cNvSpPr/>
      </dsp:nvSpPr>
      <dsp:spPr>
        <a:xfrm>
          <a:off x="5356911" y="3438862"/>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Neelabh Madan</a:t>
          </a:r>
        </a:p>
      </dsp:txBody>
      <dsp:txXfrm>
        <a:off x="5356911" y="3438862"/>
        <a:ext cx="1943426" cy="399779"/>
      </dsp:txXfrm>
    </dsp:sp>
    <dsp:sp modelId="{22B0DBDD-9497-4A34-8B39-1B50CAFF633D}">
      <dsp:nvSpPr>
        <dsp:cNvPr id="0" name=""/>
        <dsp:cNvSpPr/>
      </dsp:nvSpPr>
      <dsp:spPr>
        <a:xfrm>
          <a:off x="7498562" y="2272840"/>
          <a:ext cx="1943426" cy="1665746"/>
        </a:xfrm>
        <a:prstGeom prst="rect">
          <a:avLst/>
        </a:prstGeom>
        <a:blipFill dpi="0" rotWithShape="1">
          <a:blip xmlns:r="http://schemas.openxmlformats.org/officeDocument/2006/relationships" r:embed="rId9"/>
          <a:srcRect/>
          <a:stretch>
            <a:fillRect l="1191" t="-26256" r="-1191" b="-43744"/>
          </a:stretch>
        </a:blipFill>
        <a:ln>
          <a:noFill/>
        </a:ln>
        <a:effectLst/>
      </dsp:spPr>
      <dsp:style>
        <a:lnRef idx="0">
          <a:scrgbClr r="0" g="0" b="0"/>
        </a:lnRef>
        <a:fillRef idx="1">
          <a:scrgbClr r="0" g="0" b="0"/>
        </a:fillRef>
        <a:effectRef idx="0">
          <a:scrgbClr r="0" g="0" b="0"/>
        </a:effectRef>
        <a:fontRef idx="minor"/>
      </dsp:style>
    </dsp:sp>
    <dsp:sp modelId="{8FF37ABB-5A59-468E-A527-4E5FE8BCE7D9}">
      <dsp:nvSpPr>
        <dsp:cNvPr id="0" name=""/>
        <dsp:cNvSpPr/>
      </dsp:nvSpPr>
      <dsp:spPr>
        <a:xfrm>
          <a:off x="7498562" y="3438862"/>
          <a:ext cx="1943426" cy="399779"/>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a:solidFill>
                <a:schemeClr val="tx1"/>
              </a:solidFill>
            </a:rPr>
            <a:t>Aashrith</a:t>
          </a:r>
        </a:p>
      </dsp:txBody>
      <dsp:txXfrm>
        <a:off x="7498562" y="3438862"/>
        <a:ext cx="1943426" cy="3997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128C8-7044-48BE-8626-58C8D3D7931E}">
      <dsp:nvSpPr>
        <dsp:cNvPr id="0" name=""/>
        <dsp:cNvSpPr/>
      </dsp:nvSpPr>
      <dsp:spPr>
        <a:xfrm>
          <a:off x="1124440" y="12702"/>
          <a:ext cx="1457412" cy="14574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CB45DF-306E-4DE1-A7D9-69E441DFA749}">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3059EB-B9AB-44E7-BF80-9660B7371683}">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Determine most efficient path (TSP)</a:t>
          </a:r>
        </a:p>
      </dsp:txBody>
      <dsp:txXfrm>
        <a:off x="658546" y="1924062"/>
        <a:ext cx="2389200" cy="720000"/>
      </dsp:txXfrm>
    </dsp:sp>
    <dsp:sp modelId="{CABFC5CD-F5AF-429C-B6B8-6049C56657B9}">
      <dsp:nvSpPr>
        <dsp:cNvPr id="0" name=""/>
        <dsp:cNvSpPr/>
      </dsp:nvSpPr>
      <dsp:spPr>
        <a:xfrm>
          <a:off x="3931751" y="12702"/>
          <a:ext cx="1457412" cy="14574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AC10F-A892-4843-A01A-A8D26114E8E6}">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C68547-1ECA-4EB0-A494-D4EE0A7F1B22}">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Calculate energy requirements</a:t>
          </a:r>
        </a:p>
      </dsp:txBody>
      <dsp:txXfrm>
        <a:off x="3465857" y="1924062"/>
        <a:ext cx="2389200" cy="720000"/>
      </dsp:txXfrm>
    </dsp:sp>
    <dsp:sp modelId="{8CF9C1B8-F459-409F-A615-6BA8E2681F3E}">
      <dsp:nvSpPr>
        <dsp:cNvPr id="0" name=""/>
        <dsp:cNvSpPr/>
      </dsp:nvSpPr>
      <dsp:spPr>
        <a:xfrm>
          <a:off x="1124440" y="3241363"/>
          <a:ext cx="1457412" cy="14574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054EAC-EB37-4C4B-94AB-56F3006A7A9A}">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95C5D6-E3A5-4B2D-A145-465A05400DC7}">
      <dsp:nvSpPr>
        <dsp:cNvPr id="0" name=""/>
        <dsp:cNvSpPr/>
      </dsp:nvSpPr>
      <dsp:spPr>
        <a:xfrm>
          <a:off x="746409" y="5152723"/>
          <a:ext cx="22134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Determine time to completion</a:t>
          </a:r>
        </a:p>
      </dsp:txBody>
      <dsp:txXfrm>
        <a:off x="746409" y="5152723"/>
        <a:ext cx="2213474" cy="720000"/>
      </dsp:txXfrm>
    </dsp:sp>
    <dsp:sp modelId="{CAF58A7D-8876-4245-8F4F-E073D65C82F2}">
      <dsp:nvSpPr>
        <dsp:cNvPr id="0" name=""/>
        <dsp:cNvSpPr/>
      </dsp:nvSpPr>
      <dsp:spPr>
        <a:xfrm>
          <a:off x="3931751" y="3241363"/>
          <a:ext cx="1457412" cy="145741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95BB41-0619-463E-B989-140E4B9CBB31}">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095F37-3312-4E05-B7E9-8DC23A70BEA8}">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User notification and confirmation</a:t>
          </a:r>
        </a:p>
      </dsp:txBody>
      <dsp:txXfrm>
        <a:off x="3465857" y="5152723"/>
        <a:ext cx="23892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AB68C-B91B-4075-A18E-855ACE3358B7}">
      <dsp:nvSpPr>
        <dsp:cNvPr id="0" name=""/>
        <dsp:cNvSpPr/>
      </dsp:nvSpPr>
      <dsp:spPr>
        <a:xfrm>
          <a:off x="0" y="12691"/>
          <a:ext cx="5006336" cy="596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Introducing a voice-based command system to stop the robot while disinfecting</a:t>
          </a:r>
          <a:endParaRPr lang="en-IN" sz="1500" kern="1200"/>
        </a:p>
      </dsp:txBody>
      <dsp:txXfrm>
        <a:off x="29128" y="41819"/>
        <a:ext cx="4948080" cy="538444"/>
      </dsp:txXfrm>
    </dsp:sp>
    <dsp:sp modelId="{AC7B5F0E-F942-4ED3-92DB-78C417E901E9}">
      <dsp:nvSpPr>
        <dsp:cNvPr id="0" name=""/>
        <dsp:cNvSpPr/>
      </dsp:nvSpPr>
      <dsp:spPr>
        <a:xfrm>
          <a:off x="0" y="652591"/>
          <a:ext cx="5006336" cy="596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Extensive and open source Google Speech Commands Dataset used for reliability</a:t>
          </a:r>
          <a:endParaRPr lang="en-IN" sz="1500" kern="1200"/>
        </a:p>
      </dsp:txBody>
      <dsp:txXfrm>
        <a:off x="29128" y="681719"/>
        <a:ext cx="4948080" cy="538444"/>
      </dsp:txXfrm>
    </dsp:sp>
    <dsp:sp modelId="{CE24810C-529E-49C6-A753-31DB3DF2A941}">
      <dsp:nvSpPr>
        <dsp:cNvPr id="0" name=""/>
        <dsp:cNvSpPr/>
      </dsp:nvSpPr>
      <dsp:spPr>
        <a:xfrm>
          <a:off x="0" y="1292491"/>
          <a:ext cx="5006336" cy="596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Trained for words: STOP, NO, OFF</a:t>
          </a:r>
          <a:endParaRPr lang="en-IN" sz="1500" kern="1200"/>
        </a:p>
      </dsp:txBody>
      <dsp:txXfrm>
        <a:off x="29128" y="1321619"/>
        <a:ext cx="4948080" cy="538444"/>
      </dsp:txXfrm>
    </dsp:sp>
    <dsp:sp modelId="{1D471F73-7756-4F1C-8070-233CA561D2B5}">
      <dsp:nvSpPr>
        <dsp:cNvPr id="0" name=""/>
        <dsp:cNvSpPr/>
      </dsp:nvSpPr>
      <dsp:spPr>
        <a:xfrm>
          <a:off x="0" y="1932391"/>
          <a:ext cx="5006336" cy="596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Capable of distinguishing between background noises thereby reducing false positives</a:t>
          </a:r>
        </a:p>
      </dsp:txBody>
      <dsp:txXfrm>
        <a:off x="29128" y="1961519"/>
        <a:ext cx="4948080" cy="538444"/>
      </dsp:txXfrm>
    </dsp:sp>
    <dsp:sp modelId="{26B045DE-4924-48BD-AD42-F234EC677B85}">
      <dsp:nvSpPr>
        <dsp:cNvPr id="0" name=""/>
        <dsp:cNvSpPr/>
      </dsp:nvSpPr>
      <dsp:spPr>
        <a:xfrm>
          <a:off x="0" y="2572292"/>
          <a:ext cx="5006336" cy="596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Detection accuracy of 88%</a:t>
          </a:r>
        </a:p>
      </dsp:txBody>
      <dsp:txXfrm>
        <a:off x="29128" y="2601420"/>
        <a:ext cx="4948080" cy="5384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2E6D0-22FE-4B2D-BAAD-446DEED2FCBF}">
      <dsp:nvSpPr>
        <dsp:cNvPr id="0" name=""/>
        <dsp:cNvSpPr/>
      </dsp:nvSpPr>
      <dsp:spPr>
        <a:xfrm>
          <a:off x="0" y="0"/>
          <a:ext cx="681939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14FA5B-4483-4C8C-A66D-43223F5ED662}">
      <dsp:nvSpPr>
        <dsp:cNvPr id="0" name=""/>
        <dsp:cNvSpPr/>
      </dsp:nvSpPr>
      <dsp:spPr>
        <a:xfrm>
          <a:off x="0" y="0"/>
          <a:ext cx="6819392" cy="1087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0" i="0" kern="1200"/>
            <a:t>Robot driven via the ROS differential drive controller</a:t>
          </a:r>
          <a:r>
            <a:rPr lang="en-US" sz="3000" b="0" i="0" kern="1200"/>
            <a:t>​</a:t>
          </a:r>
          <a:endParaRPr lang="en-IN" sz="3000" kern="1200"/>
        </a:p>
      </dsp:txBody>
      <dsp:txXfrm>
        <a:off x="0" y="0"/>
        <a:ext cx="6819392" cy="1087813"/>
      </dsp:txXfrm>
    </dsp:sp>
    <dsp:sp modelId="{AE67960D-A8AC-4B93-9B02-4260B4905C1C}">
      <dsp:nvSpPr>
        <dsp:cNvPr id="0" name=""/>
        <dsp:cNvSpPr/>
      </dsp:nvSpPr>
      <dsp:spPr>
        <a:xfrm>
          <a:off x="0" y="1087813"/>
          <a:ext cx="681939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024261-58B4-47AD-8FC6-D3647ECEFE40}">
      <dsp:nvSpPr>
        <dsp:cNvPr id="0" name=""/>
        <dsp:cNvSpPr/>
      </dsp:nvSpPr>
      <dsp:spPr>
        <a:xfrm>
          <a:off x="0" y="1087813"/>
          <a:ext cx="6819392" cy="1087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0" i="0" kern="1200"/>
            <a:t>ROS packages by Terabee used for obstacle detection</a:t>
          </a:r>
          <a:r>
            <a:rPr lang="en-US" sz="3000" b="0" i="0" kern="1200"/>
            <a:t>​</a:t>
          </a:r>
          <a:endParaRPr lang="en-IN" sz="3000" kern="1200"/>
        </a:p>
      </dsp:txBody>
      <dsp:txXfrm>
        <a:off x="0" y="1087813"/>
        <a:ext cx="6819392" cy="1087813"/>
      </dsp:txXfrm>
    </dsp:sp>
    <dsp:sp modelId="{F00C42E3-B48A-4267-A3C9-610FDB981735}">
      <dsp:nvSpPr>
        <dsp:cNvPr id="0" name=""/>
        <dsp:cNvSpPr/>
      </dsp:nvSpPr>
      <dsp:spPr>
        <a:xfrm>
          <a:off x="0" y="2175627"/>
          <a:ext cx="681939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EEF5BD-2FF6-4247-8A8C-680B3C2B132E}">
      <dsp:nvSpPr>
        <dsp:cNvPr id="0" name=""/>
        <dsp:cNvSpPr/>
      </dsp:nvSpPr>
      <dsp:spPr>
        <a:xfrm>
          <a:off x="0" y="2175627"/>
          <a:ext cx="6819392" cy="1087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t>Localisation within the building using LiDAR scanner</a:t>
          </a:r>
          <a:endParaRPr lang="en-IN" sz="3000" kern="1200"/>
        </a:p>
      </dsp:txBody>
      <dsp:txXfrm>
        <a:off x="0" y="2175627"/>
        <a:ext cx="6819392" cy="1087813"/>
      </dsp:txXfrm>
    </dsp:sp>
    <dsp:sp modelId="{84462563-4455-4552-93C5-A421B752D0B8}">
      <dsp:nvSpPr>
        <dsp:cNvPr id="0" name=""/>
        <dsp:cNvSpPr/>
      </dsp:nvSpPr>
      <dsp:spPr>
        <a:xfrm>
          <a:off x="0" y="3263441"/>
          <a:ext cx="681939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083B98-C541-49AE-8177-0A24CB3CB4D6}">
      <dsp:nvSpPr>
        <dsp:cNvPr id="0" name=""/>
        <dsp:cNvSpPr/>
      </dsp:nvSpPr>
      <dsp:spPr>
        <a:xfrm>
          <a:off x="0" y="3263441"/>
          <a:ext cx="6819392" cy="1087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IN" sz="3000" b="0" i="0" kern="1200"/>
            <a:t>Robot navigates and avoids obstacles via the ros navigation stack</a:t>
          </a:r>
          <a:r>
            <a:rPr lang="en-US" sz="3000" b="0" i="0" kern="1200"/>
            <a:t>​</a:t>
          </a:r>
          <a:endParaRPr lang="en-IN" sz="3000" kern="1200"/>
        </a:p>
      </dsp:txBody>
      <dsp:txXfrm>
        <a:off x="0" y="3263441"/>
        <a:ext cx="6819392" cy="10878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E4AED-DFCF-4CC1-91CB-8E863B65DE18}">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B54F3-26B8-42E4-A2A2-8BABAF8C5AAA}">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EE1E2-0190-4A1B-A423-0BAF77986EA1}">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IN" sz="1900" kern="1200"/>
            <a:t>Elegant &amp; Modern design</a:t>
          </a:r>
          <a:endParaRPr lang="en-US" sz="1900" kern="1200"/>
        </a:p>
      </dsp:txBody>
      <dsp:txXfrm>
        <a:off x="1133349" y="4606"/>
        <a:ext cx="5455341" cy="981254"/>
      </dsp:txXfrm>
    </dsp:sp>
    <dsp:sp modelId="{B24589E6-6D4A-4CFA-A32B-BFBF5F17ECF2}">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052876-8D7F-48BA-BA6C-46300F1ACDF1}">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154C22-EEB7-4F66-9EA5-A0C15AA19919}">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IN" sz="1900" kern="1200"/>
            <a:t>Sanitise 12 large rooms on a single charge</a:t>
          </a:r>
          <a:endParaRPr lang="en-US" sz="1900" kern="1200"/>
        </a:p>
      </dsp:txBody>
      <dsp:txXfrm>
        <a:off x="1133349" y="1231175"/>
        <a:ext cx="5455341" cy="981254"/>
      </dsp:txXfrm>
    </dsp:sp>
    <dsp:sp modelId="{296E461C-B79F-419D-9F6B-57CC2696178A}">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B458F-BD63-43AE-BB61-4FFD4699D004}">
      <dsp:nvSpPr>
        <dsp:cNvPr id="0" name=""/>
        <dsp:cNvSpPr/>
      </dsp:nvSpPr>
      <dsp:spPr>
        <a:xfrm>
          <a:off x="296829" y="2678526"/>
          <a:ext cx="539690" cy="539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23A928-9192-4010-9320-67EAFB40A514}">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IN" sz="1900" kern="1200"/>
            <a:t>Intuitive control via Android app</a:t>
          </a:r>
          <a:endParaRPr lang="en-US" sz="1900" kern="1200"/>
        </a:p>
      </dsp:txBody>
      <dsp:txXfrm>
        <a:off x="1133349" y="2457744"/>
        <a:ext cx="5455341" cy="981254"/>
      </dsp:txXfrm>
    </dsp:sp>
    <dsp:sp modelId="{53326C4D-47BE-45BD-A93E-8F3DBDDC4106}">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35B159-D6B6-43FD-BB84-112FC84C7522}">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92B53E-89D1-4963-8401-A4906765840E}">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IN" sz="1900" kern="1200"/>
            <a:t>Multi-tiered safety system</a:t>
          </a:r>
          <a:endParaRPr lang="en-US" sz="1900" kern="1200"/>
        </a:p>
      </dsp:txBody>
      <dsp:txXfrm>
        <a:off x="1133349" y="3684312"/>
        <a:ext cx="5455341" cy="981254"/>
      </dsp:txXfrm>
    </dsp:sp>
    <dsp:sp modelId="{65DAFD82-63D2-4BDD-8ED4-A91BDC0B858B}">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A355C-73A1-419D-AA2D-CDAEC1534B45}">
      <dsp:nvSpPr>
        <dsp:cNvPr id="0" name=""/>
        <dsp:cNvSpPr/>
      </dsp:nvSpPr>
      <dsp:spPr>
        <a:xfrm>
          <a:off x="296829" y="5131663"/>
          <a:ext cx="539690" cy="539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C55B7-1F30-46AD-9CF0-1B1BBDB2C7D1}">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n-IN" sz="1900" kern="1200"/>
            <a:t>Open-Source Backend</a:t>
          </a:r>
          <a:endParaRPr lang="en-US" sz="1900" kern="1200"/>
        </a:p>
      </dsp:txBody>
      <dsp:txXfrm>
        <a:off x="1133349" y="4910881"/>
        <a:ext cx="5455341" cy="981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0E788-1AC3-4B3E-9B30-92B80F762C05}">
      <dsp:nvSpPr>
        <dsp:cNvPr id="0" name=""/>
        <dsp:cNvSpPr/>
      </dsp:nvSpPr>
      <dsp:spPr>
        <a:xfrm>
          <a:off x="0" y="50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499ECE-0AD4-4954-A9E8-A8C042229812}">
      <dsp:nvSpPr>
        <dsp:cNvPr id="0" name=""/>
        <dsp:cNvSpPr/>
      </dsp:nvSpPr>
      <dsp:spPr>
        <a:xfrm>
          <a:off x="209818" y="156567"/>
          <a:ext cx="381488" cy="3814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6EBB21-C5C4-4029-9CF1-7206E44ADE0E}">
      <dsp:nvSpPr>
        <dsp:cNvPr id="0" name=""/>
        <dsp:cNvSpPr/>
      </dsp:nvSpPr>
      <dsp:spPr>
        <a:xfrm>
          <a:off x="801126" y="50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Modern Design</a:t>
          </a:r>
          <a:endParaRPr lang="en-US" sz="1600" kern="1200"/>
        </a:p>
      </dsp:txBody>
      <dsp:txXfrm>
        <a:off x="801126" y="503"/>
        <a:ext cx="5787564" cy="693615"/>
      </dsp:txXfrm>
    </dsp:sp>
    <dsp:sp modelId="{91F83DD2-6F86-4417-B2CD-E02D161C44EC}">
      <dsp:nvSpPr>
        <dsp:cNvPr id="0" name=""/>
        <dsp:cNvSpPr/>
      </dsp:nvSpPr>
      <dsp:spPr>
        <a:xfrm>
          <a:off x="0" y="86752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BD5014-502F-49CB-B4C4-08707199B22B}">
      <dsp:nvSpPr>
        <dsp:cNvPr id="0" name=""/>
        <dsp:cNvSpPr/>
      </dsp:nvSpPr>
      <dsp:spPr>
        <a:xfrm>
          <a:off x="209818" y="1023587"/>
          <a:ext cx="381488" cy="381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21ACF0-2A56-4BB4-879F-361D750F2416}">
      <dsp:nvSpPr>
        <dsp:cNvPr id="0" name=""/>
        <dsp:cNvSpPr/>
      </dsp:nvSpPr>
      <dsp:spPr>
        <a:xfrm>
          <a:off x="801126" y="86752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Integration of UV lamps</a:t>
          </a:r>
          <a:endParaRPr lang="en-US" sz="1600" kern="1200"/>
        </a:p>
      </dsp:txBody>
      <dsp:txXfrm>
        <a:off x="801126" y="867523"/>
        <a:ext cx="5787564" cy="693615"/>
      </dsp:txXfrm>
    </dsp:sp>
    <dsp:sp modelId="{B6D151B0-3105-4972-A658-A78492301554}">
      <dsp:nvSpPr>
        <dsp:cNvPr id="0" name=""/>
        <dsp:cNvSpPr/>
      </dsp:nvSpPr>
      <dsp:spPr>
        <a:xfrm>
          <a:off x="0" y="173454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19722-A9A8-4CB5-BDC3-0E087A6E2163}">
      <dsp:nvSpPr>
        <dsp:cNvPr id="0" name=""/>
        <dsp:cNvSpPr/>
      </dsp:nvSpPr>
      <dsp:spPr>
        <a:xfrm>
          <a:off x="209818" y="1890607"/>
          <a:ext cx="381488" cy="381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8BB399-20DA-4FB1-A501-F4486B207532}">
      <dsp:nvSpPr>
        <dsp:cNvPr id="0" name=""/>
        <dsp:cNvSpPr/>
      </dsp:nvSpPr>
      <dsp:spPr>
        <a:xfrm>
          <a:off x="801126" y="173454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Powerful Drive System</a:t>
          </a:r>
          <a:endParaRPr lang="en-US" sz="1600" kern="1200"/>
        </a:p>
      </dsp:txBody>
      <dsp:txXfrm>
        <a:off x="801126" y="1734543"/>
        <a:ext cx="5787564" cy="693615"/>
      </dsp:txXfrm>
    </dsp:sp>
    <dsp:sp modelId="{CBD5E72B-D063-465E-B61D-8690236047FC}">
      <dsp:nvSpPr>
        <dsp:cNvPr id="0" name=""/>
        <dsp:cNvSpPr/>
      </dsp:nvSpPr>
      <dsp:spPr>
        <a:xfrm>
          <a:off x="0" y="260156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E2395-F013-4D43-B346-1FB6EA9366FD}">
      <dsp:nvSpPr>
        <dsp:cNvPr id="0" name=""/>
        <dsp:cNvSpPr/>
      </dsp:nvSpPr>
      <dsp:spPr>
        <a:xfrm>
          <a:off x="209818" y="2757627"/>
          <a:ext cx="381488" cy="3814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956E2-FA61-4F1A-AC4F-F4C534E0FC0E}">
      <dsp:nvSpPr>
        <dsp:cNvPr id="0" name=""/>
        <dsp:cNvSpPr/>
      </dsp:nvSpPr>
      <dsp:spPr>
        <a:xfrm>
          <a:off x="801126" y="260156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Light Weight Aluminium Frame</a:t>
          </a:r>
          <a:endParaRPr lang="en-US" sz="1600" kern="1200"/>
        </a:p>
      </dsp:txBody>
      <dsp:txXfrm>
        <a:off x="801126" y="2601563"/>
        <a:ext cx="5787564" cy="693615"/>
      </dsp:txXfrm>
    </dsp:sp>
    <dsp:sp modelId="{068BE99B-BFDE-4A9C-8F14-EDC62604F120}">
      <dsp:nvSpPr>
        <dsp:cNvPr id="0" name=""/>
        <dsp:cNvSpPr/>
      </dsp:nvSpPr>
      <dsp:spPr>
        <a:xfrm>
          <a:off x="0" y="346858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7ABD3-C8A6-4936-A162-328C1A8DB9B7}">
      <dsp:nvSpPr>
        <dsp:cNvPr id="0" name=""/>
        <dsp:cNvSpPr/>
      </dsp:nvSpPr>
      <dsp:spPr>
        <a:xfrm>
          <a:off x="209818" y="3624647"/>
          <a:ext cx="381488" cy="3814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7EB996-C499-4DA9-8C47-704ADA1C6026}">
      <dsp:nvSpPr>
        <dsp:cNvPr id="0" name=""/>
        <dsp:cNvSpPr/>
      </dsp:nvSpPr>
      <dsp:spPr>
        <a:xfrm>
          <a:off x="801126" y="346858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Energy consumption &amp; Battery Life Estimate</a:t>
          </a:r>
          <a:endParaRPr lang="en-US" sz="1600" kern="1200"/>
        </a:p>
      </dsp:txBody>
      <dsp:txXfrm>
        <a:off x="801126" y="3468583"/>
        <a:ext cx="5787564" cy="693615"/>
      </dsp:txXfrm>
    </dsp:sp>
    <dsp:sp modelId="{CB3115EB-2422-463A-AC84-B72B296AD0DC}">
      <dsp:nvSpPr>
        <dsp:cNvPr id="0" name=""/>
        <dsp:cNvSpPr/>
      </dsp:nvSpPr>
      <dsp:spPr>
        <a:xfrm>
          <a:off x="0" y="433560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4CC409-0085-444E-B33B-D1C471F8D2B8}">
      <dsp:nvSpPr>
        <dsp:cNvPr id="0" name=""/>
        <dsp:cNvSpPr/>
      </dsp:nvSpPr>
      <dsp:spPr>
        <a:xfrm>
          <a:off x="209818" y="4491666"/>
          <a:ext cx="381488" cy="38148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2B613-8503-486C-99BA-A28AEFC8D98A}">
      <dsp:nvSpPr>
        <dsp:cNvPr id="0" name=""/>
        <dsp:cNvSpPr/>
      </dsp:nvSpPr>
      <dsp:spPr>
        <a:xfrm>
          <a:off x="801126" y="433560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Intuitive User Interface</a:t>
          </a:r>
          <a:endParaRPr lang="en-US" sz="1600" kern="1200"/>
        </a:p>
      </dsp:txBody>
      <dsp:txXfrm>
        <a:off x="801126" y="4335603"/>
        <a:ext cx="5787564" cy="693615"/>
      </dsp:txXfrm>
    </dsp:sp>
    <dsp:sp modelId="{F3BF37FD-E3E0-4E12-A1DC-FCE7733EFC4B}">
      <dsp:nvSpPr>
        <dsp:cNvPr id="0" name=""/>
        <dsp:cNvSpPr/>
      </dsp:nvSpPr>
      <dsp:spPr>
        <a:xfrm>
          <a:off x="0" y="520262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1EA85-9911-46C6-B971-25D6BF082DA0}">
      <dsp:nvSpPr>
        <dsp:cNvPr id="0" name=""/>
        <dsp:cNvSpPr/>
      </dsp:nvSpPr>
      <dsp:spPr>
        <a:xfrm>
          <a:off x="209818" y="5358686"/>
          <a:ext cx="381488" cy="38148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D317A4-0618-4BD8-87CA-533BAD07F02E}">
      <dsp:nvSpPr>
        <dsp:cNvPr id="0" name=""/>
        <dsp:cNvSpPr/>
      </dsp:nvSpPr>
      <dsp:spPr>
        <a:xfrm>
          <a:off x="801126" y="520262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90000"/>
            </a:lnSpc>
            <a:spcBef>
              <a:spcPct val="0"/>
            </a:spcBef>
            <a:spcAft>
              <a:spcPct val="35000"/>
            </a:spcAft>
            <a:buNone/>
          </a:pPr>
          <a:r>
            <a:rPr lang="en-IN" sz="1600" kern="1200"/>
            <a:t>Reliable – Open source Backend</a:t>
          </a:r>
          <a:endParaRPr lang="en-US" sz="1600" kern="1200"/>
        </a:p>
      </dsp:txBody>
      <dsp:txXfrm>
        <a:off x="801126" y="5202623"/>
        <a:ext cx="5787564" cy="6936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6D178-7133-473E-AAA2-16B11D9145C0}">
      <dsp:nvSpPr>
        <dsp:cNvPr id="0" name=""/>
        <dsp:cNvSpPr/>
      </dsp:nvSpPr>
      <dsp:spPr>
        <a:xfrm>
          <a:off x="0" y="86601"/>
          <a:ext cx="4936067" cy="9348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A MATLAB program was coded to carry out calculation and provide a visual output of the irradiation pattern</a:t>
          </a:r>
          <a:endParaRPr lang="en-IN" sz="1700" kern="1200"/>
        </a:p>
      </dsp:txBody>
      <dsp:txXfrm>
        <a:off x="45635" y="132236"/>
        <a:ext cx="4844797" cy="843560"/>
      </dsp:txXfrm>
    </dsp:sp>
    <dsp:sp modelId="{E49A2E56-B857-47FA-890D-6E5B133F5620}">
      <dsp:nvSpPr>
        <dsp:cNvPr id="0" name=""/>
        <dsp:cNvSpPr/>
      </dsp:nvSpPr>
      <dsp:spPr>
        <a:xfrm>
          <a:off x="0" y="1070391"/>
          <a:ext cx="4936067" cy="9348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This program can calculate the expected irradiance for multiple lamp configurations at various distances</a:t>
          </a:r>
          <a:endParaRPr lang="en-IN" sz="1700" kern="1200"/>
        </a:p>
      </dsp:txBody>
      <dsp:txXfrm>
        <a:off x="45635" y="1116026"/>
        <a:ext cx="4844797" cy="843560"/>
      </dsp:txXfrm>
    </dsp:sp>
    <dsp:sp modelId="{52086AFC-9C33-44AB-B76E-134F7FA6080D}">
      <dsp:nvSpPr>
        <dsp:cNvPr id="0" name=""/>
        <dsp:cNvSpPr/>
      </dsp:nvSpPr>
      <dsp:spPr>
        <a:xfrm>
          <a:off x="0" y="2054182"/>
          <a:ext cx="4936067" cy="9348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We used this program to choose the wattage of our lamp model, their configuration and the time it will take to irradiate surfaces at various distances</a:t>
          </a:r>
          <a:endParaRPr lang="en-IN" sz="1700" kern="1200"/>
        </a:p>
      </dsp:txBody>
      <dsp:txXfrm>
        <a:off x="45635" y="2099817"/>
        <a:ext cx="4844797" cy="843560"/>
      </dsp:txXfrm>
    </dsp:sp>
    <dsp:sp modelId="{1FA34B16-D89A-4636-98FE-35B99EC6F0EA}">
      <dsp:nvSpPr>
        <dsp:cNvPr id="0" name=""/>
        <dsp:cNvSpPr/>
      </dsp:nvSpPr>
      <dsp:spPr>
        <a:xfrm>
          <a:off x="0" y="3037971"/>
          <a:ext cx="4936067" cy="9348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GB" sz="1700" kern="1200"/>
            <a:t>Values indicated show the time it takes to disinfect surfaces at a height 2.4 meters above the ground with an irradiation dose of 25mJ</a:t>
          </a:r>
          <a:endParaRPr lang="en-IN" sz="1700" kern="1200"/>
        </a:p>
      </dsp:txBody>
      <dsp:txXfrm>
        <a:off x="45635" y="3083606"/>
        <a:ext cx="4844797" cy="8435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12015-9D79-41F1-8C99-5199BE72EB4E}">
      <dsp:nvSpPr>
        <dsp:cNvPr id="0" name=""/>
        <dsp:cNvSpPr/>
      </dsp:nvSpPr>
      <dsp:spPr>
        <a:xfrm>
          <a:off x="0" y="78190"/>
          <a:ext cx="3941499"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STER-L-RAY’s CC48T5L Cold Cathode 11.2-Watt UV lamp</a:t>
          </a:r>
          <a:endParaRPr lang="en-IN" sz="1900" kern="1200"/>
        </a:p>
      </dsp:txBody>
      <dsp:txXfrm>
        <a:off x="36896" y="115086"/>
        <a:ext cx="3867707" cy="682028"/>
      </dsp:txXfrm>
    </dsp:sp>
    <dsp:sp modelId="{E1A9AF8A-0510-40A7-89CA-1EC394237595}">
      <dsp:nvSpPr>
        <dsp:cNvPr id="0" name=""/>
        <dsp:cNvSpPr/>
      </dsp:nvSpPr>
      <dsp:spPr>
        <a:xfrm>
          <a:off x="0" y="888730"/>
          <a:ext cx="3941499"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6 UV lamps arranged uniformly in a circle </a:t>
          </a:r>
          <a:endParaRPr lang="en-IN" sz="1900" kern="1200"/>
        </a:p>
      </dsp:txBody>
      <dsp:txXfrm>
        <a:off x="36896" y="925626"/>
        <a:ext cx="3867707" cy="682028"/>
      </dsp:txXfrm>
    </dsp:sp>
    <dsp:sp modelId="{7AD9BC2A-6F51-4A11-8239-CFCA0C71EB80}">
      <dsp:nvSpPr>
        <dsp:cNvPr id="0" name=""/>
        <dsp:cNvSpPr/>
      </dsp:nvSpPr>
      <dsp:spPr>
        <a:xfrm>
          <a:off x="0" y="1699270"/>
          <a:ext cx="3941499"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360-degree coverage  </a:t>
          </a:r>
          <a:endParaRPr lang="en-IN" sz="1900" kern="1200"/>
        </a:p>
      </dsp:txBody>
      <dsp:txXfrm>
        <a:off x="36896" y="1736166"/>
        <a:ext cx="3867707" cy="682028"/>
      </dsp:txXfrm>
    </dsp:sp>
    <dsp:sp modelId="{0EDEB208-5DA2-4923-A721-591376B570C8}">
      <dsp:nvSpPr>
        <dsp:cNvPr id="0" name=""/>
        <dsp:cNvSpPr/>
      </dsp:nvSpPr>
      <dsp:spPr>
        <a:xfrm>
          <a:off x="0" y="2509810"/>
          <a:ext cx="3941499"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baseline="0"/>
            <a:t>Germicidal UV-C with wavelength 254nm</a:t>
          </a:r>
          <a:endParaRPr lang="en-IN" sz="1900" kern="1200"/>
        </a:p>
      </dsp:txBody>
      <dsp:txXfrm>
        <a:off x="36896" y="2546706"/>
        <a:ext cx="3867707" cy="682028"/>
      </dsp:txXfrm>
    </dsp:sp>
    <dsp:sp modelId="{9E57554E-CCED-4FA7-8659-5146619A18AD}">
      <dsp:nvSpPr>
        <dsp:cNvPr id="0" name=""/>
        <dsp:cNvSpPr/>
      </dsp:nvSpPr>
      <dsp:spPr>
        <a:xfrm>
          <a:off x="0" y="3320350"/>
          <a:ext cx="3941499" cy="7558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Long life (20,000 hrs) and unaffected by frequent starting</a:t>
          </a:r>
        </a:p>
      </dsp:txBody>
      <dsp:txXfrm>
        <a:off x="36896" y="3357246"/>
        <a:ext cx="3867707" cy="6820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7BC3E-C4AC-4457-93CB-F6B654D9EB0F}">
      <dsp:nvSpPr>
        <dsp:cNvPr id="0" name=""/>
        <dsp:cNvSpPr/>
      </dsp:nvSpPr>
      <dsp:spPr>
        <a:xfrm>
          <a:off x="0" y="31387"/>
          <a:ext cx="4936067" cy="67158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Why differential drive system?</a:t>
          </a:r>
          <a:endParaRPr lang="en-IN" sz="2800" kern="1200"/>
        </a:p>
      </dsp:txBody>
      <dsp:txXfrm>
        <a:off x="32784" y="64171"/>
        <a:ext cx="4870499" cy="606012"/>
      </dsp:txXfrm>
    </dsp:sp>
    <dsp:sp modelId="{25374F36-B3E7-46BE-B66B-65FFF53DFFDC}">
      <dsp:nvSpPr>
        <dsp:cNvPr id="0" name=""/>
        <dsp:cNvSpPr/>
      </dsp:nvSpPr>
      <dsp:spPr>
        <a:xfrm>
          <a:off x="0" y="702967"/>
          <a:ext cx="4936067"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72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GB" sz="2200" kern="1200"/>
            <a:t>Statistically Stable</a:t>
          </a:r>
          <a:endParaRPr lang="en-IN" sz="2200" kern="1200"/>
        </a:p>
        <a:p>
          <a:pPr marL="228600" lvl="1" indent="-228600" algn="l" defTabSz="977900">
            <a:lnSpc>
              <a:spcPct val="90000"/>
            </a:lnSpc>
            <a:spcBef>
              <a:spcPct val="0"/>
            </a:spcBef>
            <a:spcAft>
              <a:spcPct val="20000"/>
            </a:spcAft>
            <a:buChar char="•"/>
          </a:pPr>
          <a:r>
            <a:rPr lang="en-GB" sz="2200" kern="1200"/>
            <a:t>Zero Turning Radius</a:t>
          </a:r>
          <a:endParaRPr lang="en-IN" sz="2200" kern="1200"/>
        </a:p>
        <a:p>
          <a:pPr marL="228600" lvl="1" indent="-228600" algn="l" defTabSz="977900">
            <a:lnSpc>
              <a:spcPct val="90000"/>
            </a:lnSpc>
            <a:spcBef>
              <a:spcPct val="0"/>
            </a:spcBef>
            <a:spcAft>
              <a:spcPct val="20000"/>
            </a:spcAft>
            <a:buChar char="•"/>
          </a:pPr>
          <a:r>
            <a:rPr lang="en-GB" sz="2200" kern="1200"/>
            <a:t>Low Cost</a:t>
          </a:r>
          <a:endParaRPr lang="en-IN" sz="2200" kern="1200"/>
        </a:p>
        <a:p>
          <a:pPr marL="228600" lvl="1" indent="-228600" algn="l" defTabSz="977900">
            <a:lnSpc>
              <a:spcPct val="90000"/>
            </a:lnSpc>
            <a:spcBef>
              <a:spcPct val="0"/>
            </a:spcBef>
            <a:spcAft>
              <a:spcPct val="20000"/>
            </a:spcAft>
            <a:buChar char="•"/>
          </a:pPr>
          <a:r>
            <a:rPr lang="en-GB" sz="2200" kern="1200"/>
            <a:t>Light Weight</a:t>
          </a:r>
          <a:endParaRPr lang="en-IN" sz="2200" kern="1200"/>
        </a:p>
      </dsp:txBody>
      <dsp:txXfrm>
        <a:off x="0" y="702967"/>
        <a:ext cx="4936067" cy="1506960"/>
      </dsp:txXfrm>
    </dsp:sp>
    <dsp:sp modelId="{BE95F4A3-6094-49E0-9E30-7670E089AF42}">
      <dsp:nvSpPr>
        <dsp:cNvPr id="0" name=""/>
        <dsp:cNvSpPr/>
      </dsp:nvSpPr>
      <dsp:spPr>
        <a:xfrm>
          <a:off x="0" y="2209927"/>
          <a:ext cx="4936067" cy="67158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Specifications</a:t>
          </a:r>
          <a:endParaRPr lang="en-IN" sz="2800" kern="1200"/>
        </a:p>
      </dsp:txBody>
      <dsp:txXfrm>
        <a:off x="32784" y="2242711"/>
        <a:ext cx="4870499" cy="606012"/>
      </dsp:txXfrm>
    </dsp:sp>
    <dsp:sp modelId="{995C9B8A-E72A-4192-8B9C-CECE4FCA0D68}">
      <dsp:nvSpPr>
        <dsp:cNvPr id="0" name=""/>
        <dsp:cNvSpPr/>
      </dsp:nvSpPr>
      <dsp:spPr>
        <a:xfrm>
          <a:off x="0" y="2881507"/>
          <a:ext cx="4936067"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720"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GB" sz="2200" kern="1200"/>
            <a:t>Achieves a speed of 1.4 m/s in </a:t>
          </a:r>
          <a:r>
            <a:rPr lang="en-GB" sz="2200" kern="1200">
              <a:latin typeface="Calibri Light" panose="020F0302020204030204"/>
            </a:rPr>
            <a:t>3 seconds </a:t>
          </a:r>
          <a:endParaRPr lang="en-IN" sz="2200" kern="1200"/>
        </a:p>
        <a:p>
          <a:pPr marL="228600" lvl="1" indent="-228600" algn="l" defTabSz="977900" rtl="0">
            <a:lnSpc>
              <a:spcPct val="90000"/>
            </a:lnSpc>
            <a:spcBef>
              <a:spcPct val="0"/>
            </a:spcBef>
            <a:spcAft>
              <a:spcPct val="20000"/>
            </a:spcAft>
            <a:buChar char="•"/>
          </a:pPr>
          <a:r>
            <a:rPr lang="en-GB" sz="2200" kern="1200" dirty="0">
              <a:latin typeface="Calibri Light" panose="020F0302020204030204"/>
            </a:rPr>
            <a:t>Can traverse a grade of 7.5°</a:t>
          </a:r>
        </a:p>
      </dsp:txBody>
      <dsp:txXfrm>
        <a:off x="0" y="2881507"/>
        <a:ext cx="4936067" cy="10722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26B9C-0BFE-4E89-8B31-47D28537D727}">
      <dsp:nvSpPr>
        <dsp:cNvPr id="0" name=""/>
        <dsp:cNvSpPr/>
      </dsp:nvSpPr>
      <dsp:spPr>
        <a:xfrm>
          <a:off x="0" y="0"/>
          <a:ext cx="10515600" cy="20715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a:t>Acrylic plates on all sides</a:t>
          </a:r>
          <a:endParaRPr lang="en-IN" sz="4000" kern="1200"/>
        </a:p>
        <a:p>
          <a:pPr marL="285750" lvl="1" indent="-285750" algn="l" defTabSz="1377950">
            <a:lnSpc>
              <a:spcPct val="90000"/>
            </a:lnSpc>
            <a:spcBef>
              <a:spcPct val="0"/>
            </a:spcBef>
            <a:spcAft>
              <a:spcPct val="15000"/>
            </a:spcAft>
            <a:buChar char="•"/>
          </a:pPr>
          <a:r>
            <a:rPr lang="en-GB" sz="3100" kern="1200"/>
            <a:t>Suitable for prototyping version</a:t>
          </a:r>
          <a:endParaRPr lang="en-IN" sz="3100" kern="1200"/>
        </a:p>
      </dsp:txBody>
      <dsp:txXfrm>
        <a:off x="2310275" y="0"/>
        <a:ext cx="8205324" cy="2071559"/>
      </dsp:txXfrm>
    </dsp:sp>
    <dsp:sp modelId="{9F3E79FD-38F3-4B9D-9105-1D73498928F1}">
      <dsp:nvSpPr>
        <dsp:cNvPr id="0" name=""/>
        <dsp:cNvSpPr/>
      </dsp:nvSpPr>
      <dsp:spPr>
        <a:xfrm>
          <a:off x="207155" y="207155"/>
          <a:ext cx="2103120" cy="1657247"/>
        </a:xfrm>
        <a:prstGeom prst="roundRect">
          <a:avLst>
            <a:gd name="adj" fmla="val 10000"/>
          </a:avLst>
        </a:prstGeom>
        <a:blipFill rotWithShape="1">
          <a:blip xmlns:r="http://schemas.openxmlformats.org/officeDocument/2006/relationships" r:embed="rId1"/>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D91DC3-A028-4FD5-AF4D-B3F5B021D0A3}">
      <dsp:nvSpPr>
        <dsp:cNvPr id="0" name=""/>
        <dsp:cNvSpPr/>
      </dsp:nvSpPr>
      <dsp:spPr>
        <a:xfrm>
          <a:off x="0" y="2278715"/>
          <a:ext cx="10515600" cy="207155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GB" sz="4000" kern="1200"/>
            <a:t>Single mould enclosure</a:t>
          </a:r>
          <a:endParaRPr lang="en-IN" sz="4000" kern="1200"/>
        </a:p>
        <a:p>
          <a:pPr marL="285750" lvl="1" indent="-285750" algn="l" defTabSz="1377950">
            <a:lnSpc>
              <a:spcPct val="90000"/>
            </a:lnSpc>
            <a:spcBef>
              <a:spcPct val="0"/>
            </a:spcBef>
            <a:spcAft>
              <a:spcPct val="15000"/>
            </a:spcAft>
            <a:buChar char="•"/>
          </a:pPr>
          <a:r>
            <a:rPr lang="en-GB" sz="3100" kern="1200"/>
            <a:t>Suitable for mass manufacturing</a:t>
          </a:r>
          <a:endParaRPr lang="en-IN" sz="3100" kern="1200"/>
        </a:p>
        <a:p>
          <a:pPr marL="285750" lvl="1" indent="-285750" algn="l" defTabSz="1377950">
            <a:lnSpc>
              <a:spcPct val="90000"/>
            </a:lnSpc>
            <a:spcBef>
              <a:spcPct val="0"/>
            </a:spcBef>
            <a:spcAft>
              <a:spcPct val="15000"/>
            </a:spcAft>
            <a:buChar char="•"/>
          </a:pPr>
          <a:r>
            <a:rPr lang="en-GB" sz="3100" kern="1200"/>
            <a:t>Design can be custom made</a:t>
          </a:r>
          <a:endParaRPr lang="en-IN" sz="3100" kern="1200"/>
        </a:p>
      </dsp:txBody>
      <dsp:txXfrm>
        <a:off x="2310275" y="2278715"/>
        <a:ext cx="8205324" cy="2071559"/>
      </dsp:txXfrm>
    </dsp:sp>
    <dsp:sp modelId="{CB151875-499D-4A62-9248-850D9F9E8458}">
      <dsp:nvSpPr>
        <dsp:cNvPr id="0" name=""/>
        <dsp:cNvSpPr/>
      </dsp:nvSpPr>
      <dsp:spPr>
        <a:xfrm>
          <a:off x="207155" y="2485871"/>
          <a:ext cx="2103120" cy="1657247"/>
        </a:xfrm>
        <a:prstGeom prst="roundRect">
          <a:avLst>
            <a:gd name="adj" fmla="val 10000"/>
          </a:avLst>
        </a:prstGeom>
        <a:blipFill rotWithShape="1">
          <a:blip xmlns:r="http://schemas.openxmlformats.org/officeDocument/2006/relationships" r:embed="rId2"/>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09B54-6E0C-40C7-AA3C-281760E12F2C}">
      <dsp:nvSpPr>
        <dsp:cNvPr id="0" name=""/>
        <dsp:cNvSpPr/>
      </dsp:nvSpPr>
      <dsp:spPr>
        <a:xfrm>
          <a:off x="0" y="2064"/>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1.3 kWh 25.6 Volt LiFePO4 battery manufactured by </a:t>
          </a:r>
          <a:r>
            <a:rPr lang="en-IN" sz="1800" kern="1200" err="1"/>
            <a:t>UltraLife</a:t>
          </a:r>
          <a:r>
            <a:rPr lang="en-IN" sz="1800" kern="1200"/>
            <a:t> Corporation</a:t>
          </a:r>
        </a:p>
      </dsp:txBody>
      <dsp:txXfrm>
        <a:off x="34897" y="36961"/>
        <a:ext cx="3847333" cy="645076"/>
      </dsp:txXfrm>
    </dsp:sp>
    <dsp:sp modelId="{47A4CC7C-373B-45B7-B28B-D2BF3D2A0BB3}">
      <dsp:nvSpPr>
        <dsp:cNvPr id="0" name=""/>
        <dsp:cNvSpPr/>
      </dsp:nvSpPr>
      <dsp:spPr>
        <a:xfrm>
          <a:off x="0" y="754374"/>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Safest Lithium-ion based battery chemistry</a:t>
          </a:r>
        </a:p>
      </dsp:txBody>
      <dsp:txXfrm>
        <a:off x="34897" y="789271"/>
        <a:ext cx="3847333" cy="645076"/>
      </dsp:txXfrm>
    </dsp:sp>
    <dsp:sp modelId="{51135251-39D9-4673-8A7C-08B4B77BA406}">
      <dsp:nvSpPr>
        <dsp:cNvPr id="0" name=""/>
        <dsp:cNvSpPr/>
      </dsp:nvSpPr>
      <dsp:spPr>
        <a:xfrm>
          <a:off x="0" y="1506684"/>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Long life with 2000+ charge cycles</a:t>
          </a:r>
        </a:p>
      </dsp:txBody>
      <dsp:txXfrm>
        <a:off x="34897" y="1541581"/>
        <a:ext cx="3847333" cy="645076"/>
      </dsp:txXfrm>
    </dsp:sp>
    <dsp:sp modelId="{489108C6-AF01-4A62-8DE1-A3FF58ACA352}">
      <dsp:nvSpPr>
        <dsp:cNvPr id="0" name=""/>
        <dsp:cNvSpPr/>
      </dsp:nvSpPr>
      <dsp:spPr>
        <a:xfrm>
          <a:off x="0" y="2258994"/>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Inbuilt Battery Management System for safe operation</a:t>
          </a:r>
        </a:p>
      </dsp:txBody>
      <dsp:txXfrm>
        <a:off x="34897" y="2293891"/>
        <a:ext cx="3847333" cy="645076"/>
      </dsp:txXfrm>
    </dsp:sp>
    <dsp:sp modelId="{AEE691BD-BB62-4B0D-AF06-138CC0C076D0}">
      <dsp:nvSpPr>
        <dsp:cNvPr id="0" name=""/>
        <dsp:cNvSpPr/>
      </dsp:nvSpPr>
      <dsp:spPr>
        <a:xfrm>
          <a:off x="0" y="3011305"/>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CAN communication for reporting battery health and state of charge</a:t>
          </a:r>
        </a:p>
      </dsp:txBody>
      <dsp:txXfrm>
        <a:off x="34897" y="3046202"/>
        <a:ext cx="3847333" cy="645076"/>
      </dsp:txXfrm>
    </dsp:sp>
    <dsp:sp modelId="{ADA10DBF-A874-4831-8621-179A65B4EFF5}">
      <dsp:nvSpPr>
        <dsp:cNvPr id="0" name=""/>
        <dsp:cNvSpPr/>
      </dsp:nvSpPr>
      <dsp:spPr>
        <a:xfrm>
          <a:off x="0" y="3763615"/>
          <a:ext cx="3917127" cy="7148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a:t>Enclosed in a fireproof ABS enclosure </a:t>
          </a:r>
        </a:p>
      </dsp:txBody>
      <dsp:txXfrm>
        <a:off x="34897" y="3798512"/>
        <a:ext cx="3847333" cy="6450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C27D6-3D5A-490E-8B42-1A0398C458DE}">
      <dsp:nvSpPr>
        <dsp:cNvPr id="0" name=""/>
        <dsp:cNvSpPr/>
      </dsp:nvSpPr>
      <dsp:spPr>
        <a:xfrm>
          <a:off x="0" y="338196"/>
          <a:ext cx="3803904" cy="14544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Map created by driving robot using the app</a:t>
          </a:r>
        </a:p>
      </dsp:txBody>
      <dsp:txXfrm>
        <a:off x="71001" y="409197"/>
        <a:ext cx="3661902" cy="1312454"/>
      </dsp:txXfrm>
    </dsp:sp>
    <dsp:sp modelId="{580F5C3E-DBAD-4DFF-A241-CE9AAEFC11C0}">
      <dsp:nvSpPr>
        <dsp:cNvPr id="0" name=""/>
        <dsp:cNvSpPr/>
      </dsp:nvSpPr>
      <dsp:spPr>
        <a:xfrm>
          <a:off x="0" y="1867532"/>
          <a:ext cx="3803904" cy="14544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Sanitation point selection done while mapping or after the map is made</a:t>
          </a:r>
        </a:p>
      </dsp:txBody>
      <dsp:txXfrm>
        <a:off x="71001" y="1938533"/>
        <a:ext cx="3661902" cy="13124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6B245-994D-4E56-9E82-DF7552EED646}">
      <dsp:nvSpPr>
        <dsp:cNvPr id="0" name=""/>
        <dsp:cNvSpPr/>
      </dsp:nvSpPr>
      <dsp:spPr>
        <a:xfrm>
          <a:off x="0" y="83176"/>
          <a:ext cx="4936067" cy="12306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Create and save multiple missions within the app </a:t>
          </a:r>
        </a:p>
      </dsp:txBody>
      <dsp:txXfrm>
        <a:off x="60077" y="143253"/>
        <a:ext cx="4815913" cy="1110539"/>
      </dsp:txXfrm>
    </dsp:sp>
    <dsp:sp modelId="{5A860AD9-8EAB-469B-9DEF-7726B856E189}">
      <dsp:nvSpPr>
        <dsp:cNvPr id="0" name=""/>
        <dsp:cNvSpPr/>
      </dsp:nvSpPr>
      <dsp:spPr>
        <a:xfrm>
          <a:off x="0" y="1377230"/>
          <a:ext cx="4936067" cy="12306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Add sanitation points by merely touching the location on the picture of the mapped area</a:t>
          </a:r>
        </a:p>
      </dsp:txBody>
      <dsp:txXfrm>
        <a:off x="60077" y="1437307"/>
        <a:ext cx="4815913" cy="1110539"/>
      </dsp:txXfrm>
    </dsp:sp>
    <dsp:sp modelId="{A68C7938-9D44-4EB3-8B6B-282169D24406}">
      <dsp:nvSpPr>
        <dsp:cNvPr id="0" name=""/>
        <dsp:cNvSpPr/>
      </dsp:nvSpPr>
      <dsp:spPr>
        <a:xfrm>
          <a:off x="0" y="2671284"/>
          <a:ext cx="4936067" cy="12306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See the sanitised area and set the desired sanitation distance</a:t>
          </a:r>
        </a:p>
      </dsp:txBody>
      <dsp:txXfrm>
        <a:off x="60077" y="2731361"/>
        <a:ext cx="4815913" cy="1110539"/>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BF46D-988A-4AAF-BCC0-985B064F20B3}" type="datetimeFigureOut">
              <a:rPr lang="en-IN" smtClean="0"/>
              <a:t>09-12-2020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C37CE-6475-425D-A143-AA475317C838}" type="slidenum">
              <a:rPr lang="en-IN" smtClean="0"/>
              <a:t>‹#›</a:t>
            </a:fld>
            <a:endParaRPr lang="en-IN"/>
          </a:p>
        </p:txBody>
      </p:sp>
    </p:spTree>
    <p:extLst>
      <p:ext uri="{BB962C8B-B14F-4D97-AF65-F5344CB8AC3E}">
        <p14:creationId xmlns:p14="http://schemas.microsoft.com/office/powerpoint/2010/main" val="285522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Shantnav: Hello everyone. It is a delight to connect with all of you. It is unfortunate how the Corona Virus has spread across the globe and disrupted our lives to such an extent. </a:t>
            </a:r>
            <a:r>
              <a:rPr lang="en-IN" sz="1200" kern="1200">
                <a:solidFill>
                  <a:schemeClr val="tx1"/>
                </a:solidFill>
                <a:effectLst/>
                <a:latin typeface="+mn-lt"/>
                <a:ea typeface="+mn-ea"/>
                <a:cs typeface="+mn-cs"/>
              </a:rPr>
              <a:t>Nevertheless, it is heart-warming to see how humanity has come together to fight this novel virus on multiple fronts.</a:t>
            </a:r>
          </a:p>
          <a:p>
            <a:endParaRPr lang="en-IN"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01C37CE-6475-425D-A143-AA475317C838}" type="slidenum">
              <a:rPr lang="en-IN" smtClean="0"/>
              <a:t>1</a:t>
            </a:fld>
            <a:endParaRPr lang="en-IN"/>
          </a:p>
        </p:txBody>
      </p:sp>
    </p:spTree>
    <p:extLst>
      <p:ext uri="{BB962C8B-B14F-4D97-AF65-F5344CB8AC3E}">
        <p14:creationId xmlns:p14="http://schemas.microsoft.com/office/powerpoint/2010/main" val="2860183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Shantnav: Powering our robot is a 1.3 kWh battery manufactured by the Indian subsidiary of </a:t>
            </a:r>
            <a:r>
              <a:rPr lang="en-IN" dirty="0" err="1"/>
              <a:t>UltraLife</a:t>
            </a:r>
            <a:r>
              <a:rPr lang="en-IN" dirty="0"/>
              <a:t> Corporation. We went with Lithium Ferrous Phosphate battery chemistry due to it’s high power density while being the safest lithium-ion based technology. This chemistry also has an extremely long life.</a:t>
            </a:r>
          </a:p>
          <a:p>
            <a:endParaRPr lang="en-IN" dirty="0"/>
          </a:p>
          <a:p>
            <a:r>
              <a:rPr lang="en-IN" dirty="0"/>
              <a:t>The battery pack has an integrated battery management system for cell charging and balancing. The BMS also features a CAN communication system that shall connect with the Jetson Xavier and provide information about the state of charge as well as the health of the battery.</a:t>
            </a:r>
          </a:p>
        </p:txBody>
      </p:sp>
      <p:sp>
        <p:nvSpPr>
          <p:cNvPr id="4" name="Slide Number Placeholder 3"/>
          <p:cNvSpPr>
            <a:spLocks noGrp="1"/>
          </p:cNvSpPr>
          <p:nvPr>
            <p:ph type="sldNum" sz="quarter" idx="5"/>
          </p:nvPr>
        </p:nvSpPr>
        <p:spPr/>
        <p:txBody>
          <a:bodyPr/>
          <a:lstStyle/>
          <a:p>
            <a:fld id="{301C37CE-6475-425D-A143-AA475317C838}" type="slidenum">
              <a:rPr lang="en-IN" smtClean="0"/>
              <a:t>10</a:t>
            </a:fld>
            <a:endParaRPr lang="en-IN"/>
          </a:p>
        </p:txBody>
      </p:sp>
    </p:spTree>
    <p:extLst>
      <p:ext uri="{BB962C8B-B14F-4D97-AF65-F5344CB8AC3E}">
        <p14:creationId xmlns:p14="http://schemas.microsoft.com/office/powerpoint/2010/main" val="2055287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extensively studied various floor plans of buildings to estimate the amount of energy it will take for sanitisation. Based on numerous data points, we deduced that it would take about 3 Wh of energy to sanitise 1 sqm of area. Based on theoretical calculations, we have ascertained that the drivetrain shall require 0.11Wh of energy to travel 1 meter of distance. Based on these values, we estimate that the robot should comfortably cover an area of 250 sqm which is equivalent to covering 12 large rooms. </a:t>
            </a:r>
          </a:p>
        </p:txBody>
      </p:sp>
      <p:sp>
        <p:nvSpPr>
          <p:cNvPr id="4" name="Slide Number Placeholder 3"/>
          <p:cNvSpPr>
            <a:spLocks noGrp="1"/>
          </p:cNvSpPr>
          <p:nvPr>
            <p:ph type="sldNum" sz="quarter" idx="5"/>
          </p:nvPr>
        </p:nvSpPr>
        <p:spPr/>
        <p:txBody>
          <a:bodyPr/>
          <a:lstStyle/>
          <a:p>
            <a:fld id="{301C37CE-6475-425D-A143-AA475317C838}" type="slidenum">
              <a:rPr lang="en-IN" smtClean="0"/>
              <a:t>11</a:t>
            </a:fld>
            <a:endParaRPr lang="en-IN"/>
          </a:p>
        </p:txBody>
      </p:sp>
    </p:spTree>
    <p:extLst>
      <p:ext uri="{BB962C8B-B14F-4D97-AF65-F5344CB8AC3E}">
        <p14:creationId xmlns:p14="http://schemas.microsoft.com/office/powerpoint/2010/main" val="3808998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Hello everyone, I am very excited to showcase our android application and demonstrate how easy it is to use our product. The robot connects to the android application easily via </a:t>
            </a:r>
            <a:r>
              <a:rPr lang="en-IN" err="1"/>
              <a:t>WiFi</a:t>
            </a:r>
            <a:r>
              <a:rPr lang="en-IN"/>
              <a:t>. Within the application, the user can personalise the robot by giving it a name as well as interact with it. There are three main windows within the application – The manual mode, autonomous mode and the creation of missions mode.</a:t>
            </a:r>
          </a:p>
          <a:p>
            <a:endParaRPr lang="en-IN"/>
          </a:p>
          <a:p>
            <a:r>
              <a:rPr lang="en-IN"/>
              <a:t>Apart from this, the app shall be used to keep track off the on/off cycles of the UV light as well as the amount of hours they have been switched on for.</a:t>
            </a:r>
          </a:p>
        </p:txBody>
      </p:sp>
      <p:sp>
        <p:nvSpPr>
          <p:cNvPr id="4" name="Slide Number Placeholder 3"/>
          <p:cNvSpPr>
            <a:spLocks noGrp="1"/>
          </p:cNvSpPr>
          <p:nvPr>
            <p:ph type="sldNum" sz="quarter" idx="5"/>
          </p:nvPr>
        </p:nvSpPr>
        <p:spPr/>
        <p:txBody>
          <a:bodyPr/>
          <a:lstStyle/>
          <a:p>
            <a:fld id="{301C37CE-6475-425D-A143-AA475317C838}" type="slidenum">
              <a:rPr lang="en-IN" smtClean="0"/>
              <a:t>12</a:t>
            </a:fld>
            <a:endParaRPr lang="en-IN"/>
          </a:p>
        </p:txBody>
      </p:sp>
    </p:spTree>
    <p:extLst>
      <p:ext uri="{BB962C8B-B14F-4D97-AF65-F5344CB8AC3E}">
        <p14:creationId xmlns:p14="http://schemas.microsoft.com/office/powerpoint/2010/main" val="358057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Let me begin by talking about the Manual mode. In this mode the user can start the creation of a map of a floor in the building. Using the joystick within the app, the robot can be driven manually by the user. He shall see a live feed from the onboard camera as well as the current battery level of the robot. As per convenience, the user can also mark the current position of the robot as a sanitation point that can be later integrated into a particular mission. This process needs to be carried out once during the initial setup of the robot.</a:t>
            </a:r>
          </a:p>
        </p:txBody>
      </p:sp>
      <p:sp>
        <p:nvSpPr>
          <p:cNvPr id="4" name="Slide Number Placeholder 3"/>
          <p:cNvSpPr>
            <a:spLocks noGrp="1"/>
          </p:cNvSpPr>
          <p:nvPr>
            <p:ph type="sldNum" sz="quarter" idx="5"/>
          </p:nvPr>
        </p:nvSpPr>
        <p:spPr/>
        <p:txBody>
          <a:bodyPr/>
          <a:lstStyle/>
          <a:p>
            <a:fld id="{301C37CE-6475-425D-A143-AA475317C838}" type="slidenum">
              <a:rPr lang="en-IN" smtClean="0"/>
              <a:t>13</a:t>
            </a:fld>
            <a:endParaRPr lang="en-IN"/>
          </a:p>
        </p:txBody>
      </p:sp>
    </p:spTree>
    <p:extLst>
      <p:ext uri="{BB962C8B-B14F-4D97-AF65-F5344CB8AC3E}">
        <p14:creationId xmlns:p14="http://schemas.microsoft.com/office/powerpoint/2010/main" val="377326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Here we demonstrate this functionality by driving a robot being simulated in Gazebo, a popular simulation platform for robotics applications. The window in the middle is the top down view of the simulation while the window on the left shows the screen of the application. The blue rays in the middle window show the LiDAR rays that are being used to create the map by the robot.</a:t>
            </a:r>
          </a:p>
          <a:p>
            <a:r>
              <a:rPr lang="en-IN"/>
              <a:t>The window on the right shows the process of creating the map that is done by the robot internally. Once the mapping is complete, the user can name this map and save it.</a:t>
            </a:r>
          </a:p>
        </p:txBody>
      </p:sp>
      <p:sp>
        <p:nvSpPr>
          <p:cNvPr id="4" name="Slide Number Placeholder 3"/>
          <p:cNvSpPr>
            <a:spLocks noGrp="1"/>
          </p:cNvSpPr>
          <p:nvPr>
            <p:ph type="sldNum" sz="quarter" idx="5"/>
          </p:nvPr>
        </p:nvSpPr>
        <p:spPr/>
        <p:txBody>
          <a:bodyPr/>
          <a:lstStyle/>
          <a:p>
            <a:fld id="{301C37CE-6475-425D-A143-AA475317C838}" type="slidenum">
              <a:rPr lang="en-IN" smtClean="0"/>
              <a:t>14</a:t>
            </a:fld>
            <a:endParaRPr lang="en-IN"/>
          </a:p>
        </p:txBody>
      </p:sp>
    </p:spTree>
    <p:extLst>
      <p:ext uri="{BB962C8B-B14F-4D97-AF65-F5344CB8AC3E}">
        <p14:creationId xmlns:p14="http://schemas.microsoft.com/office/powerpoint/2010/main" val="209984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Once the map is created, the user can create multiple missions for that map. While creating the mission, the user shall see a picture of the map that was saved in the manual mode. From here the user has to merely touch various locations on the map and choose them as sanitisation points. While touching these points, user can see the area that will be sanitised in yellow colour and increase or decrease the sanitisation area as required. Once the user has chosen all the points for that mission, he can save it. These saved missions can then be executed from the autonomous mode whenever required</a:t>
            </a:r>
          </a:p>
        </p:txBody>
      </p:sp>
      <p:sp>
        <p:nvSpPr>
          <p:cNvPr id="4" name="Slide Number Placeholder 3"/>
          <p:cNvSpPr>
            <a:spLocks noGrp="1"/>
          </p:cNvSpPr>
          <p:nvPr>
            <p:ph type="sldNum" sz="quarter" idx="5"/>
          </p:nvPr>
        </p:nvSpPr>
        <p:spPr/>
        <p:txBody>
          <a:bodyPr/>
          <a:lstStyle/>
          <a:p>
            <a:fld id="{301C37CE-6475-425D-A143-AA475317C838}" type="slidenum">
              <a:rPr lang="en-IN" smtClean="0"/>
              <a:t>15</a:t>
            </a:fld>
            <a:endParaRPr lang="en-IN"/>
          </a:p>
        </p:txBody>
      </p:sp>
    </p:spTree>
    <p:extLst>
      <p:ext uri="{BB962C8B-B14F-4D97-AF65-F5344CB8AC3E}">
        <p14:creationId xmlns:p14="http://schemas.microsoft.com/office/powerpoint/2010/main" val="398066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While starting the mission, the onboard computer begins by calculating the most efficient path to all the sanitation points based on it’s current location. After that, it calculates the energy requirements and checks if enough charge is present. If charge is insufficient, robot will drop a few points from the mission and propose the new plan to the user.</a:t>
            </a:r>
          </a:p>
          <a:p>
            <a:r>
              <a:rPr lang="en-IN"/>
              <a:t>The robot shall also determine the time it will take to complete the mission. This shall be communicated to the user who can then give the final confirmation for starting the mission.</a:t>
            </a:r>
          </a:p>
        </p:txBody>
      </p:sp>
      <p:sp>
        <p:nvSpPr>
          <p:cNvPr id="4" name="Slide Number Placeholder 3"/>
          <p:cNvSpPr>
            <a:spLocks noGrp="1"/>
          </p:cNvSpPr>
          <p:nvPr>
            <p:ph type="sldNum" sz="quarter" idx="5"/>
          </p:nvPr>
        </p:nvSpPr>
        <p:spPr/>
        <p:txBody>
          <a:bodyPr/>
          <a:lstStyle/>
          <a:p>
            <a:fld id="{301C37CE-6475-425D-A143-AA475317C838}" type="slidenum">
              <a:rPr lang="en-IN" smtClean="0"/>
              <a:t>16</a:t>
            </a:fld>
            <a:endParaRPr lang="en-IN"/>
          </a:p>
        </p:txBody>
      </p:sp>
    </p:spTree>
    <p:extLst>
      <p:ext uri="{BB962C8B-B14F-4D97-AF65-F5344CB8AC3E}">
        <p14:creationId xmlns:p14="http://schemas.microsoft.com/office/powerpoint/2010/main" val="3100869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Once the mission is in progress, this screen is shown to the user. Here all important information regarding the current state of the robot and progress of the mission is shown to the user. User may also control the lights of the robot or bring it to an emergency stop. If any safety related event happens during the mission, the robot via the android app can notify the user immediately.</a:t>
            </a:r>
          </a:p>
        </p:txBody>
      </p:sp>
      <p:sp>
        <p:nvSpPr>
          <p:cNvPr id="4" name="Slide Number Placeholder 3"/>
          <p:cNvSpPr>
            <a:spLocks noGrp="1"/>
          </p:cNvSpPr>
          <p:nvPr>
            <p:ph type="sldNum" sz="quarter" idx="5"/>
          </p:nvPr>
        </p:nvSpPr>
        <p:spPr/>
        <p:txBody>
          <a:bodyPr/>
          <a:lstStyle/>
          <a:p>
            <a:fld id="{301C37CE-6475-425D-A143-AA475317C838}" type="slidenum">
              <a:rPr lang="en-IN" smtClean="0"/>
              <a:t>17</a:t>
            </a:fld>
            <a:endParaRPr lang="en-IN"/>
          </a:p>
        </p:txBody>
      </p:sp>
    </p:spTree>
    <p:extLst>
      <p:ext uri="{BB962C8B-B14F-4D97-AF65-F5344CB8AC3E}">
        <p14:creationId xmlns:p14="http://schemas.microsoft.com/office/powerpoint/2010/main" val="46860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cs typeface="Calibri"/>
              </a:rPr>
              <a:t>A Full sanitization mission of a map is shown in this demonstration. From the apps main Menu we select the create missions mode, showing us the previously crated map. Points which are to be sanitised can be interactively selected by the user and saved.  When an individual point is selected we can also see the real area in yellow where the robot will sanitize. Once the points are saved  we go to the autonomous mode and start the mission.</a:t>
            </a:r>
          </a:p>
          <a:p>
            <a:r>
              <a:rPr lang="en-IN">
                <a:cs typeface="Calibri"/>
              </a:rPr>
              <a:t>The robot moves autonomously from its current position to the point marked on the map. The Android app also gives real time status of the robot as well as of the sanitization process.</a:t>
            </a:r>
          </a:p>
          <a:p>
            <a:endParaRPr lang="en-IN">
              <a:cs typeface="Calibri"/>
            </a:endParaRPr>
          </a:p>
          <a:p>
            <a:r>
              <a:rPr lang="en-IN">
                <a:cs typeface="Calibri"/>
              </a:rPr>
              <a:t>Once the robot reaches a way point it starts to sanitize that place. The progress of the mission can be seen on the app as well.</a:t>
            </a:r>
          </a:p>
          <a:p>
            <a:r>
              <a:rPr lang="en-IN">
                <a:cs typeface="Calibri"/>
              </a:rPr>
              <a:t>Finally when the bot has completed all the way points we can see the status shows 100% completion and the robot shall return to it’s docking station.</a:t>
            </a:r>
            <a:endParaRPr lang="en-IN"/>
          </a:p>
        </p:txBody>
      </p:sp>
      <p:sp>
        <p:nvSpPr>
          <p:cNvPr id="4" name="Slide Number Placeholder 3"/>
          <p:cNvSpPr>
            <a:spLocks noGrp="1"/>
          </p:cNvSpPr>
          <p:nvPr>
            <p:ph type="sldNum" sz="quarter" idx="5"/>
          </p:nvPr>
        </p:nvSpPr>
        <p:spPr/>
        <p:txBody>
          <a:bodyPr/>
          <a:lstStyle/>
          <a:p>
            <a:fld id="{301C37CE-6475-425D-A143-AA475317C838}" type="slidenum">
              <a:rPr lang="en-IN" smtClean="0"/>
              <a:t>18</a:t>
            </a:fld>
            <a:endParaRPr lang="en-IN"/>
          </a:p>
        </p:txBody>
      </p:sp>
    </p:spTree>
    <p:extLst>
      <p:ext uri="{BB962C8B-B14F-4D97-AF65-F5344CB8AC3E}">
        <p14:creationId xmlns:p14="http://schemas.microsoft.com/office/powerpoint/2010/main" val="4030161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emergency stop button ensures that the user is always in control. On the tap of a button, the user can immediately bring the robot to a complete halt. If the lights are turned on, pressing this button will switch them off!</a:t>
            </a:r>
          </a:p>
          <a:p>
            <a:endParaRPr lang="en-US">
              <a:cs typeface="Calibri"/>
            </a:endParaRPr>
          </a:p>
          <a:p>
            <a:r>
              <a:rPr lang="en-US">
                <a:cs typeface="Calibri"/>
              </a:rPr>
              <a:t>Once the situation is resolved, the user can easily allow the robot to continue from where it left off. This makes the operation of the robot extremely safe and hassle free!</a:t>
            </a:r>
          </a:p>
        </p:txBody>
      </p:sp>
      <p:sp>
        <p:nvSpPr>
          <p:cNvPr id="4" name="Slide Number Placeholder 3"/>
          <p:cNvSpPr>
            <a:spLocks noGrp="1"/>
          </p:cNvSpPr>
          <p:nvPr>
            <p:ph type="sldNum" sz="quarter" idx="5"/>
          </p:nvPr>
        </p:nvSpPr>
        <p:spPr/>
        <p:txBody>
          <a:bodyPr/>
          <a:lstStyle/>
          <a:p>
            <a:fld id="{301C37CE-6475-425D-A143-AA475317C838}" type="slidenum">
              <a:rPr lang="en-IN" smtClean="0"/>
              <a:t>19</a:t>
            </a:fld>
            <a:endParaRPr lang="en-IN"/>
          </a:p>
        </p:txBody>
      </p:sp>
    </p:spTree>
    <p:extLst>
      <p:ext uri="{BB962C8B-B14F-4D97-AF65-F5344CB8AC3E}">
        <p14:creationId xmlns:p14="http://schemas.microsoft.com/office/powerpoint/2010/main" val="208955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First, let me introduce you to the team. Prof Jha familiarised us to the competition and has guided us by providing numerous valuable insights that allowed us to make a competent design for the robot.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Dhruv and Tanmay worked on the development of the android application and the simulation of the robots while Rohan and Aashrith designed the Chassis and the drive system for the robot. Design decisions related to UV lights were analysed and finalised by Mukhar and Gunsagar with Neelabh worked on integrating a novel machine learning based voice enabled safety system. I am Shantnav. I led this awesome team collaborating across various verticals such as simulations, UV lights and the overall functioning of the robot.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 am now very excited to talk about the device we have created that can allow people to return to their offices and work in a safe and germ free environment. </a:t>
            </a:r>
          </a:p>
        </p:txBody>
      </p:sp>
      <p:sp>
        <p:nvSpPr>
          <p:cNvPr id="4" name="Slide Number Placeholder 3"/>
          <p:cNvSpPr>
            <a:spLocks noGrp="1"/>
          </p:cNvSpPr>
          <p:nvPr>
            <p:ph type="sldNum" sz="quarter" idx="5"/>
          </p:nvPr>
        </p:nvSpPr>
        <p:spPr/>
        <p:txBody>
          <a:bodyPr/>
          <a:lstStyle/>
          <a:p>
            <a:fld id="{301C37CE-6475-425D-A143-AA475317C838}" type="slidenum">
              <a:rPr lang="en-IN" smtClean="0"/>
              <a:t>2</a:t>
            </a:fld>
            <a:endParaRPr lang="en-IN"/>
          </a:p>
        </p:txBody>
      </p:sp>
    </p:spTree>
    <p:extLst>
      <p:ext uri="{BB962C8B-B14F-4D97-AF65-F5344CB8AC3E}">
        <p14:creationId xmlns:p14="http://schemas.microsoft.com/office/powerpoint/2010/main" val="1592110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UV technology is extremely dangerous and it is essential to use it with as many precautions as possible. Therefore, we have taken a multi-tier approach to safety. </a:t>
            </a:r>
          </a:p>
          <a:p>
            <a:r>
              <a:rPr lang="en-IN" dirty="0"/>
              <a:t>The UV lamps are turned on only when the robot is stationary. Each UV lamp is covered within a safety shield which shall protect humans from exposure to mercury as well as broken quartz in the unlikely event of an accident.</a:t>
            </a:r>
          </a:p>
          <a:p>
            <a:r>
              <a:rPr lang="en-IN" dirty="0"/>
              <a:t>We use multiple infrared based sensors to detect the presence of humans. This is a proven technology commonly used in automatic lights and can detect humans up to 7 meters away.</a:t>
            </a:r>
          </a:p>
          <a:p>
            <a:r>
              <a:rPr lang="en-IN" dirty="0"/>
              <a:t>Unique to our robot For detecting obstacles, we are using multiple Time of Flight sensors that have been fitted across the height of the robot. These sensors work in coordination with each other to detect obstacles up to 2 meters away. They can detect obstacles along the entire height and width of the robot. These sensors can detect all kinds of obstacles including glass tables, cabinets, chairs and prevent a collision with them. By using these sensors in conjunction with a </a:t>
            </a:r>
            <a:r>
              <a:rPr lang="en-IN"/>
              <a:t>2D LiDAR we </a:t>
            </a:r>
            <a:r>
              <a:rPr lang="en-IN" dirty="0"/>
              <a:t>did not need an expensive 3D LiDAR.</a:t>
            </a:r>
          </a:p>
          <a:p>
            <a:r>
              <a:rPr lang="en-IN" dirty="0"/>
              <a:t>Another feature of our robot is a machine learning based voice enabled emergency stop system. </a:t>
            </a:r>
          </a:p>
        </p:txBody>
      </p:sp>
      <p:sp>
        <p:nvSpPr>
          <p:cNvPr id="4" name="Slide Number Placeholder 3"/>
          <p:cNvSpPr>
            <a:spLocks noGrp="1"/>
          </p:cNvSpPr>
          <p:nvPr>
            <p:ph type="sldNum" sz="quarter" idx="5"/>
          </p:nvPr>
        </p:nvSpPr>
        <p:spPr/>
        <p:txBody>
          <a:bodyPr/>
          <a:lstStyle/>
          <a:p>
            <a:fld id="{301C37CE-6475-425D-A143-AA475317C838}" type="slidenum">
              <a:rPr lang="en-IN" smtClean="0"/>
              <a:t>20</a:t>
            </a:fld>
            <a:endParaRPr lang="en-IN"/>
          </a:p>
        </p:txBody>
      </p:sp>
    </p:spTree>
    <p:extLst>
      <p:ext uri="{BB962C8B-B14F-4D97-AF65-F5344CB8AC3E}">
        <p14:creationId xmlns:p14="http://schemas.microsoft.com/office/powerpoint/2010/main" val="748367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Neelabh: Hi everyone, Doubling down on safety, at anytime during the operation of the robot; any person can simply shout words such as Stop, Off or No in order to stop the robot. Doing so will immediately bring the robot to a complete halt and turn off its UV lights. Additionally, the robot will </a:t>
            </a:r>
            <a:r>
              <a:rPr lang="en-GB"/>
              <a:t>instantly send</a:t>
            </a:r>
            <a:r>
              <a:rPr lang="en-GB" sz="1200" kern="1200">
                <a:solidFill>
                  <a:schemeClr val="tx1"/>
                </a:solidFill>
                <a:effectLst/>
                <a:latin typeface="+mn-lt"/>
                <a:ea typeface="+mn-ea"/>
                <a:cs typeface="+mn-cs"/>
              </a:rPr>
              <a:t> a notification to the android app notifying the user of this event.</a:t>
            </a:r>
          </a:p>
          <a:p>
            <a:endParaRPr lang="en-IN"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The machine learning model itself has been trained on a large, extensive, and opensource Dataset, called the google speech commands dataset. The words OFF, STOP etc have been trained against thousands of other word occurrences, comprising of different accents, variations, words spoken in different intensities, etc. The dataset also covers sounds recorded over a large array of microphone, that may vary in quality. Interestingly, it has even been trained against normal noises such as that of an office, so as to lower down the probability of false positives. </a:t>
            </a:r>
          </a:p>
          <a:p>
            <a:endParaRPr lang="en-IN" sz="1200" kern="1200">
              <a:solidFill>
                <a:schemeClr val="tx1"/>
              </a:solidFill>
              <a:effectLst/>
              <a:latin typeface="+mn-lt"/>
              <a:ea typeface="+mn-ea"/>
              <a:cs typeface="+mn-cs"/>
            </a:endParaRPr>
          </a:p>
          <a:p>
            <a:r>
              <a:rPr lang="en-IN">
                <a:cs typeface="Calibri" panose="020F0502020204030204"/>
              </a:rPr>
              <a:t>As a result we have been able to reach a detection accuracy of 88% for the wake words.</a:t>
            </a:r>
            <a:endParaRPr lang="en-IN"/>
          </a:p>
          <a:p>
            <a:endParaRPr lang="en-IN"/>
          </a:p>
          <a:p>
            <a:r>
              <a:rPr lang="en-GB" sz="1200" kern="1200">
                <a:solidFill>
                  <a:schemeClr val="tx1"/>
                </a:solidFill>
                <a:effectLst/>
                <a:latin typeface="+mn-lt"/>
                <a:ea typeface="+mn-ea"/>
                <a:cs typeface="+mn-cs"/>
              </a:rPr>
              <a:t>Implementing this feature by leveraging cutting edge technologies adds a whole new dimension of safety to our robot</a:t>
            </a:r>
            <a:endParaRPr lang="en-IN" sz="1200" kern="1200">
              <a:solidFill>
                <a:schemeClr val="tx1"/>
              </a:solidFill>
              <a:effectLst/>
              <a:latin typeface="+mn-lt"/>
              <a:cs typeface="Calibri" panose="020F0502020204030204"/>
            </a:endParaRPr>
          </a:p>
          <a:p>
            <a:endParaRPr lang="en-GB">
              <a:cs typeface="Calibri"/>
            </a:endParaRPr>
          </a:p>
          <a:p>
            <a:r>
              <a:rPr lang="en-GB">
                <a:cs typeface="Calibri"/>
              </a:rPr>
              <a:t>Now please allow Dhruv to guide you further ahead.</a:t>
            </a:r>
          </a:p>
        </p:txBody>
      </p:sp>
      <p:sp>
        <p:nvSpPr>
          <p:cNvPr id="4" name="Slide Number Placeholder 3"/>
          <p:cNvSpPr>
            <a:spLocks noGrp="1"/>
          </p:cNvSpPr>
          <p:nvPr>
            <p:ph type="sldNum" sz="quarter" idx="5"/>
          </p:nvPr>
        </p:nvSpPr>
        <p:spPr/>
        <p:txBody>
          <a:bodyPr/>
          <a:lstStyle/>
          <a:p>
            <a:fld id="{301C37CE-6475-425D-A143-AA475317C838}" type="slidenum">
              <a:rPr lang="en-IN" smtClean="0"/>
              <a:t>21</a:t>
            </a:fld>
            <a:endParaRPr lang="en-IN"/>
          </a:p>
        </p:txBody>
      </p:sp>
    </p:spTree>
    <p:extLst>
      <p:ext uri="{BB962C8B-B14F-4D97-AF65-F5344CB8AC3E}">
        <p14:creationId xmlns:p14="http://schemas.microsoft.com/office/powerpoint/2010/main" val="923799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Shantnav: The robot can autonomously reroute in the case it encounter’s an object along it’s path. We demonstrate this by adding two stationary humans to the map as shown in the simulation window on the left. During the initial planning, shown as the green route, the robot only see’s the human on the left and routes away from it. However on seeing the second human in its path, the robot is dynamically able to reroute and continue with it’s mission</a:t>
            </a:r>
          </a:p>
        </p:txBody>
      </p:sp>
      <p:sp>
        <p:nvSpPr>
          <p:cNvPr id="4" name="Slide Number Placeholder 3"/>
          <p:cNvSpPr>
            <a:spLocks noGrp="1"/>
          </p:cNvSpPr>
          <p:nvPr>
            <p:ph type="sldNum" sz="quarter" idx="5"/>
          </p:nvPr>
        </p:nvSpPr>
        <p:spPr/>
        <p:txBody>
          <a:bodyPr/>
          <a:lstStyle/>
          <a:p>
            <a:fld id="{301C37CE-6475-425D-A143-AA475317C838}" type="slidenum">
              <a:rPr lang="en-IN" smtClean="0"/>
              <a:t>22</a:t>
            </a:fld>
            <a:endParaRPr lang="en-IN"/>
          </a:p>
        </p:txBody>
      </p:sp>
    </p:spTree>
    <p:extLst>
      <p:ext uri="{BB962C8B-B14F-4D97-AF65-F5344CB8AC3E}">
        <p14:creationId xmlns:p14="http://schemas.microsoft.com/office/powerpoint/2010/main" val="3854577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latinLnBrk="0" hangingPunct="1"/>
            <a:r>
              <a:rPr lang="en-IN" sz="1200" kern="1200">
                <a:solidFill>
                  <a:schemeClr val="tx1"/>
                </a:solidFill>
                <a:effectLst/>
                <a:latin typeface="+mn-lt"/>
                <a:ea typeface="+mn-ea"/>
                <a:cs typeface="+mn-cs"/>
              </a:rPr>
              <a:t>Shantnav: All scenarios demonstrated above are logics that have been created by us for the autonomous operation of the robot. These logics have been created on top of Robot Operating System. Robot operating system or ROS is an open source meta operating system that provides access to numerous open source libraries for robotics applications. It also severs as a backbone for the entire process by managing various processes and transmitting messages between them. Packages in ROS are extremely reliable and have been thoroughly tested on real world robotics applications.</a:t>
            </a:r>
          </a:p>
          <a:p>
            <a:pPr rtl="0" eaLnBrk="1" latinLnBrk="0" hangingPunct="1"/>
            <a:r>
              <a:rPr lang="en-IN" sz="1200" kern="1200">
                <a:solidFill>
                  <a:schemeClr val="tx1"/>
                </a:solidFill>
                <a:effectLst/>
                <a:latin typeface="+mn-lt"/>
                <a:ea typeface="+mn-ea"/>
                <a:cs typeface="+mn-cs"/>
              </a:rPr>
              <a:t>We make use of the ROS differential drive controller to ensure that the robot follows the path it is supposed to. Further we use ROS packages provided by Terabee, the manufacturer of the Time of Flight sensors, for fusing data from multiple sensors and detecting obstacles in the path of the robot.</a:t>
            </a:r>
          </a:p>
          <a:p>
            <a:pPr rtl="0" eaLnBrk="1" latinLnBrk="0" hangingPunct="1"/>
            <a:r>
              <a:rPr lang="en-IN" sz="1200" kern="1200">
                <a:solidFill>
                  <a:schemeClr val="tx1"/>
                </a:solidFill>
                <a:effectLst/>
                <a:latin typeface="+mn-lt"/>
                <a:ea typeface="+mn-ea"/>
                <a:cs typeface="+mn-cs"/>
              </a:rPr>
              <a:t>We use the popular Adaptive Monte </a:t>
            </a:r>
            <a:r>
              <a:rPr lang="en-IN" sz="1200" kern="1200" err="1">
                <a:solidFill>
                  <a:schemeClr val="tx1"/>
                </a:solidFill>
                <a:effectLst/>
                <a:latin typeface="+mn-lt"/>
                <a:ea typeface="+mn-ea"/>
                <a:cs typeface="+mn-cs"/>
              </a:rPr>
              <a:t>carlo</a:t>
            </a:r>
            <a:r>
              <a:rPr lang="en-IN" sz="1200" kern="1200">
                <a:solidFill>
                  <a:schemeClr val="tx1"/>
                </a:solidFill>
                <a:effectLst/>
                <a:latin typeface="+mn-lt"/>
                <a:ea typeface="+mn-ea"/>
                <a:cs typeface="+mn-cs"/>
              </a:rPr>
              <a:t> localisation algorithm on the LiDAR data to localise the robot within the building</a:t>
            </a:r>
          </a:p>
          <a:p>
            <a:pPr rtl="0" eaLnBrk="1" latinLnBrk="0" hangingPunct="1"/>
            <a:r>
              <a:rPr lang="en-IN" sz="1200" kern="1200">
                <a:solidFill>
                  <a:schemeClr val="tx1"/>
                </a:solidFill>
                <a:effectLst/>
                <a:latin typeface="+mn-lt"/>
                <a:ea typeface="+mn-ea"/>
                <a:cs typeface="+mn-cs"/>
              </a:rPr>
              <a:t>The navigation of robot within the building and around obstacles is taken care of by the ros navigation stack. </a:t>
            </a:r>
            <a:endParaRPr lang="en-IN">
              <a:effectLst/>
            </a:endParaRPr>
          </a:p>
        </p:txBody>
      </p:sp>
      <p:sp>
        <p:nvSpPr>
          <p:cNvPr id="4" name="Slide Number Placeholder 3"/>
          <p:cNvSpPr>
            <a:spLocks noGrp="1"/>
          </p:cNvSpPr>
          <p:nvPr>
            <p:ph type="sldNum" sz="quarter" idx="5"/>
          </p:nvPr>
        </p:nvSpPr>
        <p:spPr/>
        <p:txBody>
          <a:bodyPr/>
          <a:lstStyle/>
          <a:p>
            <a:fld id="{301C37CE-6475-425D-A143-AA475317C838}" type="slidenum">
              <a:rPr lang="en-IN" smtClean="0"/>
              <a:t>23</a:t>
            </a:fld>
            <a:endParaRPr lang="en-IN"/>
          </a:p>
        </p:txBody>
      </p:sp>
    </p:spTree>
    <p:extLst>
      <p:ext uri="{BB962C8B-B14F-4D97-AF65-F5344CB8AC3E}">
        <p14:creationId xmlns:p14="http://schemas.microsoft.com/office/powerpoint/2010/main" val="3521512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Shantnav: I would now like to quickly go over all the components that have been used in the robot. The brain of the robot is the Nvidia Xavier NX. Most sensors such as the LiDAR and TeraRanger connect to it. It interacts with the android application over </a:t>
            </a:r>
            <a:r>
              <a:rPr lang="en-IN" err="1"/>
              <a:t>wifi</a:t>
            </a:r>
            <a:r>
              <a:rPr lang="en-IN"/>
              <a:t>. The battery installed in the robot is a made to order design making it the single most expensive component of the robot. If we go for mass manufacturing, then a volume order of the battery will bring the cost down. We are using the RP LiDAR A3 along with </a:t>
            </a:r>
            <a:r>
              <a:rPr lang="en-IN" err="1"/>
              <a:t>Terabee’s</a:t>
            </a:r>
            <a:r>
              <a:rPr lang="en-IN"/>
              <a:t> TeraRanger multiplex for the navigation of the robot. These sensors work in tandem to eliminate the need of a 3D lidar helping us not only save on computational cost but also on actual cost of the robot. </a:t>
            </a:r>
          </a:p>
          <a:p>
            <a:r>
              <a:rPr lang="en-IN"/>
              <a:t>PIR sensors are being used to detect the presence of humans. </a:t>
            </a:r>
          </a:p>
          <a:p>
            <a:r>
              <a:rPr lang="en-IN"/>
              <a:t>The next 3 items on the list are components related to the assembly of UV lights. </a:t>
            </a:r>
          </a:p>
          <a:p>
            <a:r>
              <a:rPr lang="en-IN"/>
              <a:t>Items 10 to 13 make up our drive system with the rotary encoder acting as a feedback sensor for ensuring reliable movement of the robot along the desired path.</a:t>
            </a:r>
          </a:p>
          <a:p>
            <a:r>
              <a:rPr lang="en-IN"/>
              <a:t>Item 17, the solid state relay is being used to turn on or turn off UV lights. The Arduino Nano 33 is a sort of co processor taking care of the safety functions of the robot. The ML model described runs on it while the PIR sensors also connect with it. The nano finally controls the UV lights via the solid state relay.</a:t>
            </a:r>
          </a:p>
          <a:p>
            <a:r>
              <a:rPr lang="en-IN"/>
              <a:t>We shall use coloured Fast LEDs to indicate when the UV lights turn on or off and shall also use the speaker to sound the alarm.</a:t>
            </a:r>
          </a:p>
        </p:txBody>
      </p:sp>
      <p:sp>
        <p:nvSpPr>
          <p:cNvPr id="4" name="Slide Number Placeholder 3"/>
          <p:cNvSpPr>
            <a:spLocks noGrp="1"/>
          </p:cNvSpPr>
          <p:nvPr>
            <p:ph type="sldNum" sz="quarter" idx="5"/>
          </p:nvPr>
        </p:nvSpPr>
        <p:spPr/>
        <p:txBody>
          <a:bodyPr/>
          <a:lstStyle/>
          <a:p>
            <a:fld id="{301C37CE-6475-425D-A143-AA475317C838}" type="slidenum">
              <a:rPr lang="en-IN" smtClean="0"/>
              <a:t>24</a:t>
            </a:fld>
            <a:endParaRPr lang="en-IN"/>
          </a:p>
        </p:txBody>
      </p:sp>
    </p:spTree>
    <p:extLst>
      <p:ext uri="{BB962C8B-B14F-4D97-AF65-F5344CB8AC3E}">
        <p14:creationId xmlns:p14="http://schemas.microsoft.com/office/powerpoint/2010/main" val="4081042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1C37CE-6475-425D-A143-AA475317C838}" type="slidenum">
              <a:rPr lang="en-IN" smtClean="0"/>
              <a:t>25</a:t>
            </a:fld>
            <a:endParaRPr lang="en-IN"/>
          </a:p>
        </p:txBody>
      </p:sp>
    </p:spTree>
    <p:extLst>
      <p:ext uri="{BB962C8B-B14F-4D97-AF65-F5344CB8AC3E}">
        <p14:creationId xmlns:p14="http://schemas.microsoft.com/office/powerpoint/2010/main" val="771730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this concludes our presentation. We would like to now open the floor for questions …</a:t>
            </a:r>
          </a:p>
        </p:txBody>
      </p:sp>
      <p:sp>
        <p:nvSpPr>
          <p:cNvPr id="4" name="Slide Number Placeholder 3"/>
          <p:cNvSpPr>
            <a:spLocks noGrp="1"/>
          </p:cNvSpPr>
          <p:nvPr>
            <p:ph type="sldNum" sz="quarter" idx="5"/>
          </p:nvPr>
        </p:nvSpPr>
        <p:spPr/>
        <p:txBody>
          <a:bodyPr/>
          <a:lstStyle/>
          <a:p>
            <a:fld id="{301C37CE-6475-425D-A143-AA475317C838}" type="slidenum">
              <a:rPr lang="en-IN" smtClean="0"/>
              <a:t>26</a:t>
            </a:fld>
            <a:endParaRPr lang="en-IN"/>
          </a:p>
        </p:txBody>
      </p:sp>
    </p:spTree>
    <p:extLst>
      <p:ext uri="{BB962C8B-B14F-4D97-AF65-F5344CB8AC3E}">
        <p14:creationId xmlns:p14="http://schemas.microsoft.com/office/powerpoint/2010/main" val="1590337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Shantnav: We shall start by talking about the design of our robot that will make it look right at home in most modern workplaces. After that, we shall talk about the configuration of UV lamps and how we made design decisions regarding this. We shall then introduce the drive system and the light weight yet strong Aluminium frame of the robot ensuring it’s long life and reliability. Disinfection is an energy intensive process. In our design, we ensured that the robot is able to sanitise a large area by choosing a battery with a large capacity. At the same time we doubled down on safety and reliability by choosing a battery chemistry that is extremely safe. </a:t>
            </a:r>
          </a:p>
          <a:p>
            <a:r>
              <a:rPr lang="en-IN" dirty="0"/>
              <a:t>All functions and features of our product can be controlled by an android application making it’s operation extremely easy and user intuitive</a:t>
            </a:r>
          </a:p>
          <a:p>
            <a:r>
              <a:rPr lang="en-IN" dirty="0"/>
              <a:t>In the backend all technologies used by us our completely open source and have been tested by the community of robotics globally. These software stacks are very reliable and ensure a glitch free experience for the end user!</a:t>
            </a:r>
          </a:p>
        </p:txBody>
      </p:sp>
      <p:sp>
        <p:nvSpPr>
          <p:cNvPr id="4" name="Slide Number Placeholder 3"/>
          <p:cNvSpPr>
            <a:spLocks noGrp="1"/>
          </p:cNvSpPr>
          <p:nvPr>
            <p:ph type="sldNum" sz="quarter" idx="5"/>
          </p:nvPr>
        </p:nvSpPr>
        <p:spPr/>
        <p:txBody>
          <a:bodyPr/>
          <a:lstStyle/>
          <a:p>
            <a:fld id="{301C37CE-6475-425D-A143-AA475317C838}" type="slidenum">
              <a:rPr lang="en-IN" smtClean="0"/>
              <a:t>3</a:t>
            </a:fld>
            <a:endParaRPr lang="en-IN"/>
          </a:p>
        </p:txBody>
      </p:sp>
    </p:spTree>
    <p:extLst>
      <p:ext uri="{BB962C8B-B14F-4D97-AF65-F5344CB8AC3E}">
        <p14:creationId xmlns:p14="http://schemas.microsoft.com/office/powerpoint/2010/main" val="3719580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All components used in the robot have been chosen after many rounds of deliberations. Alternatives were considered and the components most suitable for our needs were chosen. We followed this approach not only during the design but the placement of components as well. This ensured a tightly, yet neatly arranged and well integrated package that allowed us to achieve all of our design goals.</a:t>
            </a:r>
          </a:p>
          <a:p>
            <a:endParaRPr lang="en-IN" dirty="0"/>
          </a:p>
          <a:p>
            <a:r>
              <a:rPr lang="en-IN" dirty="0"/>
              <a:t>The upper body of the robot is adorned by 6 powerful UV lamps. Below their base, we have the high capacity battery arrange in the lowest possible position which helps in bringing down the centre of gravity of the robot. Below the battery, we have the electric motors and gearbox for driving the robot while still leaving enough clearance to comfortably travel over carpets. Just below the top deck, mounted upside down is the 2-D lidar. Mounted at the most optimum height, the LiDAR can capture most objects commonly found in offices. Down on the lower most deck, we have the very efficient yet powerful Nvidia Jetson Xavier for our computational needs. Encapsulating all these components is the lightweight aluminium main frame. I would like to highlight how we use only two beams on the side to support the lamps. This ensures that the LiDAR has an almost complete 360 degree view of the area.</a:t>
            </a:r>
          </a:p>
        </p:txBody>
      </p:sp>
      <p:sp>
        <p:nvSpPr>
          <p:cNvPr id="4" name="Slide Number Placeholder 3"/>
          <p:cNvSpPr>
            <a:spLocks noGrp="1"/>
          </p:cNvSpPr>
          <p:nvPr>
            <p:ph type="sldNum" sz="quarter" idx="5"/>
          </p:nvPr>
        </p:nvSpPr>
        <p:spPr/>
        <p:txBody>
          <a:bodyPr/>
          <a:lstStyle/>
          <a:p>
            <a:fld id="{301C37CE-6475-425D-A143-AA475317C838}" type="slidenum">
              <a:rPr lang="en-IN" smtClean="0"/>
              <a:t>4</a:t>
            </a:fld>
            <a:endParaRPr lang="en-IN"/>
          </a:p>
        </p:txBody>
      </p:sp>
    </p:spTree>
    <p:extLst>
      <p:ext uri="{BB962C8B-B14F-4D97-AF65-F5344CB8AC3E}">
        <p14:creationId xmlns:p14="http://schemas.microsoft.com/office/powerpoint/2010/main" val="166681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Mukhar: Hello Everyone, from the outset our goal was to ensure that we are able to sanitise all surfaces without expending more energy then what is required. The UV lamps being used by us are 1.1 meter long cold cathode cylindrical tubes whose irradiance decreases as we move away from the mid point of the tube. To calculate the expected irradiance of the lamps we created </a:t>
            </a:r>
            <a:r>
              <a:rPr lang="en-IN" u="sng"/>
              <a:t>our very own program </a:t>
            </a:r>
            <a:r>
              <a:rPr lang="en-IN"/>
              <a:t>based on the principals of photonics. This program is extremely flexible and allowed us to test lamps of different wattages, in multiple configurations at various distances.</a:t>
            </a:r>
          </a:p>
          <a:p>
            <a:endParaRPr lang="en-IN"/>
          </a:p>
          <a:p>
            <a:r>
              <a:rPr lang="en-IN"/>
              <a:t>With the help of this program, we were able to make confident design decisions regarding the capacity, number of UV lamps and the time required for sanitising surfaces. These values have been indicated in the table. We have decided to use 6 UV lamps with an input power of 34 Watt each. Taking 80% ballast efficiency, the combined wattage of these UV lights is 255 watts. Irradiance values indicated are for points that are 1.5 meters above or below the mid point of the UV lights while the points closer to the mid point receive more irradiance as we can see in this graph. Because the midpoint of the UV lights is already 0.9 meters above the ground, time indicated by us ensure that surfaces 2.4 meters high and 2 meters away receive a dosage of 25mJ within the time limit of 300 seconds. Users can additionally choose smaller or larger distances depending upon the size of the room for a more energy efficient operation.</a:t>
            </a:r>
          </a:p>
        </p:txBody>
      </p:sp>
      <p:sp>
        <p:nvSpPr>
          <p:cNvPr id="4" name="Slide Number Placeholder 3"/>
          <p:cNvSpPr>
            <a:spLocks noGrp="1"/>
          </p:cNvSpPr>
          <p:nvPr>
            <p:ph type="sldNum" sz="quarter" idx="5"/>
          </p:nvPr>
        </p:nvSpPr>
        <p:spPr/>
        <p:txBody>
          <a:bodyPr/>
          <a:lstStyle/>
          <a:p>
            <a:fld id="{301C37CE-6475-425D-A143-AA475317C838}" type="slidenum">
              <a:rPr lang="en-IN" smtClean="0"/>
              <a:t>5</a:t>
            </a:fld>
            <a:endParaRPr lang="en-IN"/>
          </a:p>
        </p:txBody>
      </p:sp>
    </p:spTree>
    <p:extLst>
      <p:ext uri="{BB962C8B-B14F-4D97-AF65-F5344CB8AC3E}">
        <p14:creationId xmlns:p14="http://schemas.microsoft.com/office/powerpoint/2010/main" val="1195598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t>Gunsagar: </a:t>
            </a:r>
            <a:r>
              <a:rPr lang="en-GB" sz="1200" kern="1200" dirty="0">
                <a:solidFill>
                  <a:schemeClr val="tx1"/>
                </a:solidFill>
                <a:effectLst/>
                <a:latin typeface="+mn-lt"/>
                <a:ea typeface="+mn-ea"/>
                <a:cs typeface="+mn-cs"/>
              </a:rPr>
              <a:t>Once we had determined the required luminous flux of the UV-C lamps, we had to make a choice between their underlying technology. We determined that the efficiency of both UV LEDs and Cold cathode lamps was about 30%. LEDs however, being a very new technology, had a very high price and would have required us to develop systems for keeping them cool. Between the cheaper traditional UV lamps and the Cold Cathode technologies, Cold cathode lamps were the obvious choice due to their high life cycle and resilience to frequent on-off cycles.</a:t>
            </a:r>
            <a:endParaRPr lang="en-IN"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Ensuring quality, reliability and easy availability down the line; we decided to use </a:t>
            </a:r>
            <a:r>
              <a:rPr lang="en-GB" sz="1200" kern="1200" dirty="0" err="1">
                <a:solidFill>
                  <a:schemeClr val="tx1"/>
                </a:solidFill>
                <a:effectLst/>
                <a:latin typeface="+mn-lt"/>
                <a:ea typeface="+mn-ea"/>
                <a:cs typeface="+mn-cs"/>
              </a:rPr>
              <a:t>Ster</a:t>
            </a:r>
            <a:r>
              <a:rPr lang="en-GB" sz="1200" kern="1200" dirty="0">
                <a:solidFill>
                  <a:schemeClr val="tx1"/>
                </a:solidFill>
                <a:effectLst/>
                <a:latin typeface="+mn-lt"/>
                <a:ea typeface="+mn-ea"/>
                <a:cs typeface="+mn-cs"/>
              </a:rPr>
              <a:t>-L-Rays Cold Cathode lamps for our robot. These 11.2 Watt UV lamps operate in the far UV-C region (254nm) and are certified for germicidal applications. The 6 UV lights are arranged uniformly in a circle and provide complete 360-degree coverage. The lights chosen by us have a life of 20,000 hours and are unaffected by frequent power cycles.</a:t>
            </a:r>
            <a:endParaRPr lang="en-IN" sz="1200" kern="1200" dirty="0">
              <a:solidFill>
                <a:schemeClr val="tx1"/>
              </a:solidFill>
              <a:effectLst/>
              <a:latin typeface="+mn-lt"/>
              <a:ea typeface="+mn-ea"/>
              <a:cs typeface="+mn-cs"/>
            </a:endParaRPr>
          </a:p>
          <a:p>
            <a:endParaRPr lang="en-IN" sz="1200" dirty="0"/>
          </a:p>
          <a:p>
            <a:endParaRPr lang="en-IN" sz="1200" dirty="0"/>
          </a:p>
          <a:p>
            <a:endParaRPr lang="en-IN" sz="1200" dirty="0"/>
          </a:p>
        </p:txBody>
      </p:sp>
      <p:sp>
        <p:nvSpPr>
          <p:cNvPr id="4" name="Slide Number Placeholder 3"/>
          <p:cNvSpPr>
            <a:spLocks noGrp="1"/>
          </p:cNvSpPr>
          <p:nvPr>
            <p:ph type="sldNum" sz="quarter" idx="5"/>
          </p:nvPr>
        </p:nvSpPr>
        <p:spPr/>
        <p:txBody>
          <a:bodyPr/>
          <a:lstStyle/>
          <a:p>
            <a:fld id="{301C37CE-6475-425D-A143-AA475317C838}" type="slidenum">
              <a:rPr lang="en-IN" smtClean="0"/>
              <a:t>6</a:t>
            </a:fld>
            <a:endParaRPr lang="en-IN"/>
          </a:p>
        </p:txBody>
      </p:sp>
    </p:spTree>
    <p:extLst>
      <p:ext uri="{BB962C8B-B14F-4D97-AF65-F5344CB8AC3E}">
        <p14:creationId xmlns:p14="http://schemas.microsoft.com/office/powerpoint/2010/main" val="261838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Rohan: Hi everyone. Coming to the drive system of the robot, we have chosen a 2-wheel differential drive. It has two independently operating wheels on either side of the robot which drives the robot forward &amp; backward as well as perform turns of any radius. These wheels are coupled with rotary encoders which can detect the rate of rotation of wheels.</a:t>
            </a:r>
            <a:endParaRPr lang="en-US" b="0">
              <a:effectLst/>
            </a:endParaRPr>
          </a:p>
          <a:p>
            <a:pPr rtl="0"/>
            <a:r>
              <a:rPr lang="en-US" sz="1200" b="0" i="0" u="none" strike="noStrike" kern="1200">
                <a:solidFill>
                  <a:schemeClr val="tx1"/>
                </a:solidFill>
                <a:effectLst/>
                <a:latin typeface="+mn-lt"/>
                <a:ea typeface="+mn-ea"/>
                <a:cs typeface="+mn-cs"/>
              </a:rPr>
              <a:t>Additionally, two undriven castor wheels are mounted on the drive that gives stability to the system.</a:t>
            </a:r>
            <a:endParaRPr lang="en-US" b="0">
              <a:effectLst/>
            </a:endParaRPr>
          </a:p>
          <a:p>
            <a:pPr rtl="0"/>
            <a:br>
              <a:rPr lang="en-US" b="0">
                <a:effectLst/>
              </a:rPr>
            </a:br>
            <a:r>
              <a:rPr lang="en-US" sz="1200" b="0" i="0" u="none" strike="noStrike" kern="1200">
                <a:solidFill>
                  <a:schemeClr val="tx1"/>
                </a:solidFill>
                <a:effectLst/>
                <a:latin typeface="+mn-lt"/>
                <a:ea typeface="+mn-ea"/>
                <a:cs typeface="+mn-cs"/>
              </a:rPr>
              <a:t>The chosen system is good for us because it meets our desired technical specifications and at the same time has advantages of being light weight and costs less than other options.</a:t>
            </a:r>
            <a:endParaRPr lang="en-US" b="0">
              <a:effectLst/>
            </a:endParaRPr>
          </a:p>
          <a:p>
            <a:pPr rtl="0"/>
            <a:r>
              <a:rPr lang="en-US" sz="1200" b="0" i="0" u="none" strike="noStrike" kern="1200">
                <a:solidFill>
                  <a:schemeClr val="tx1"/>
                </a:solidFill>
                <a:effectLst/>
                <a:latin typeface="+mn-lt"/>
                <a:ea typeface="+mn-ea"/>
                <a:cs typeface="+mn-cs"/>
              </a:rPr>
              <a:t>From our calculations, considering the chosen set of hardware, the robot can achieve a speed of 1.4m/s in 4 seconds, traversing a grade of 7.5degrees.</a:t>
            </a:r>
            <a:endParaRPr lang="en-US" b="0">
              <a:effectLst/>
            </a:endParaRPr>
          </a:p>
          <a:p>
            <a:pPr rtl="0"/>
            <a:endParaRPr lang="en-US" b="0">
              <a:effectLst/>
            </a:endParaRPr>
          </a:p>
        </p:txBody>
      </p:sp>
      <p:sp>
        <p:nvSpPr>
          <p:cNvPr id="4" name="Slide Number Placeholder 3"/>
          <p:cNvSpPr>
            <a:spLocks noGrp="1"/>
          </p:cNvSpPr>
          <p:nvPr>
            <p:ph type="sldNum" sz="quarter" idx="5"/>
          </p:nvPr>
        </p:nvSpPr>
        <p:spPr/>
        <p:txBody>
          <a:bodyPr/>
          <a:lstStyle/>
          <a:p>
            <a:fld id="{301C37CE-6475-425D-A143-AA475317C838}" type="slidenum">
              <a:rPr lang="en-IN" smtClean="0"/>
              <a:t>7</a:t>
            </a:fld>
            <a:endParaRPr lang="en-IN"/>
          </a:p>
        </p:txBody>
      </p:sp>
    </p:spTree>
    <p:extLst>
      <p:ext uri="{BB962C8B-B14F-4D97-AF65-F5344CB8AC3E}">
        <p14:creationId xmlns:p14="http://schemas.microsoft.com/office/powerpoint/2010/main" val="47445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latinLnBrk="0" hangingPunct="1"/>
            <a:r>
              <a:rPr lang="en-US" sz="1200" b="0" i="0" kern="1200">
                <a:solidFill>
                  <a:schemeClr val="tx1"/>
                </a:solidFill>
                <a:effectLst/>
                <a:latin typeface="+mn-lt"/>
                <a:ea typeface="+mn-ea"/>
                <a:cs typeface="+mn-cs"/>
              </a:rPr>
              <a:t>Rohan: Next, talking about the frame of the robot, the structure is made up of light weight aluminum profiles. The chassis has 3 levels as seen in the image. Each level has a metallic plate on it, bearing the load present at that level.</a:t>
            </a:r>
            <a:endParaRPr lang="en-IN">
              <a:effectLst/>
            </a:endParaRPr>
          </a:p>
          <a:p>
            <a:pPr rtl="0" eaLnBrk="1" latinLnBrk="0" hangingPunct="1"/>
            <a:r>
              <a:rPr lang="en-US" sz="1200" b="0" i="0" kern="1200">
                <a:solidFill>
                  <a:schemeClr val="tx1"/>
                </a:solidFill>
                <a:effectLst/>
                <a:latin typeface="+mn-lt"/>
                <a:ea typeface="+mn-ea"/>
                <a:cs typeface="+mn-cs"/>
              </a:rPr>
              <a:t>Finally, the mechanical specs of the robot are as follows:</a:t>
            </a:r>
            <a:endParaRPr lang="en-IN">
              <a:effectLst/>
            </a:endParaRPr>
          </a:p>
          <a:p>
            <a:pPr rtl="0" eaLnBrk="1" latinLnBrk="0" hangingPunct="1"/>
            <a:r>
              <a:rPr lang="en-US" sz="1200" b="0" i="0" kern="1200">
                <a:solidFill>
                  <a:schemeClr val="tx1"/>
                </a:solidFill>
                <a:effectLst/>
                <a:latin typeface="+mn-lt"/>
                <a:ea typeface="+mn-ea"/>
                <a:cs typeface="+mn-cs"/>
              </a:rPr>
              <a:t>-</a:t>
            </a:r>
            <a:endParaRPr lang="en-IN">
              <a:effectLst/>
            </a:endParaRPr>
          </a:p>
          <a:p>
            <a:pPr rtl="0" eaLnBrk="1" latinLnBrk="0" hangingPunct="1"/>
            <a:r>
              <a:rPr lang="en-US" sz="1200" b="0" i="0" kern="1200">
                <a:solidFill>
                  <a:schemeClr val="tx1"/>
                </a:solidFill>
                <a:effectLst/>
                <a:latin typeface="+mn-lt"/>
                <a:ea typeface="+mn-ea"/>
                <a:cs typeface="+mn-cs"/>
              </a:rPr>
              <a:t>-</a:t>
            </a:r>
            <a:endParaRPr lang="en-IN">
              <a:effectLst/>
            </a:endParaRPr>
          </a:p>
          <a:p>
            <a:r>
              <a:rPr lang="en-IN"/>
              <a:t>Which fall well within the maximum dimensions indicated in the competition</a:t>
            </a:r>
          </a:p>
          <a:p>
            <a:endParaRPr lang="en-IN"/>
          </a:p>
        </p:txBody>
      </p:sp>
      <p:sp>
        <p:nvSpPr>
          <p:cNvPr id="4" name="Slide Number Placeholder 3"/>
          <p:cNvSpPr>
            <a:spLocks noGrp="1"/>
          </p:cNvSpPr>
          <p:nvPr>
            <p:ph type="sldNum" sz="quarter" idx="5"/>
          </p:nvPr>
        </p:nvSpPr>
        <p:spPr/>
        <p:txBody>
          <a:bodyPr/>
          <a:lstStyle/>
          <a:p>
            <a:fld id="{301C37CE-6475-425D-A143-AA475317C838}" type="slidenum">
              <a:rPr lang="en-IN" smtClean="0"/>
              <a:t>8</a:t>
            </a:fld>
            <a:endParaRPr lang="en-IN"/>
          </a:p>
        </p:txBody>
      </p:sp>
    </p:spTree>
    <p:extLst>
      <p:ext uri="{BB962C8B-B14F-4D97-AF65-F5344CB8AC3E}">
        <p14:creationId xmlns:p14="http://schemas.microsoft.com/office/powerpoint/2010/main" val="927868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latinLnBrk="0" hangingPunct="1"/>
            <a:r>
              <a:rPr lang="en-US" sz="1200" b="0" i="0" kern="1200">
                <a:solidFill>
                  <a:schemeClr val="tx1"/>
                </a:solidFill>
                <a:effectLst/>
                <a:latin typeface="+mn-lt"/>
                <a:ea typeface="+mn-ea"/>
                <a:cs typeface="+mn-cs"/>
              </a:rPr>
              <a:t>Rohan: Coming to the outer body, we are presenting two options. First- Using acrylic plates: Multiple acrylic plates are joined together to cover the robot. This choice is suitable for prototyping as well as for small scale manufacturing.</a:t>
            </a:r>
            <a:endParaRPr lang="en-IN">
              <a:effectLst/>
            </a:endParaRPr>
          </a:p>
          <a:p>
            <a:pPr rtl="0" eaLnBrk="1" latinLnBrk="0" hangingPunct="1"/>
            <a:r>
              <a:rPr lang="en-US" sz="1200" b="0" i="0" kern="1200">
                <a:solidFill>
                  <a:schemeClr val="tx1"/>
                </a:solidFill>
                <a:effectLst/>
                <a:latin typeface="+mn-lt"/>
                <a:ea typeface="+mn-ea"/>
                <a:cs typeface="+mn-cs"/>
              </a:rPr>
              <a:t>If we consider mass manufacturing, then the 2nd option which is a single mold enclosure would be better and cheaper to manufacture. Also, it gives flexibility in designing the shell and finally gives a better look</a:t>
            </a:r>
            <a:endParaRPr lang="en-IN">
              <a:effectLst/>
            </a:endParaRPr>
          </a:p>
        </p:txBody>
      </p:sp>
      <p:sp>
        <p:nvSpPr>
          <p:cNvPr id="4" name="Slide Number Placeholder 3"/>
          <p:cNvSpPr>
            <a:spLocks noGrp="1"/>
          </p:cNvSpPr>
          <p:nvPr>
            <p:ph type="sldNum" sz="quarter" idx="5"/>
          </p:nvPr>
        </p:nvSpPr>
        <p:spPr/>
        <p:txBody>
          <a:bodyPr/>
          <a:lstStyle/>
          <a:p>
            <a:fld id="{301C37CE-6475-425D-A143-AA475317C838}" type="slidenum">
              <a:rPr lang="en-IN" smtClean="0"/>
              <a:t>9</a:t>
            </a:fld>
            <a:endParaRPr lang="en-IN"/>
          </a:p>
        </p:txBody>
      </p:sp>
    </p:spTree>
    <p:extLst>
      <p:ext uri="{BB962C8B-B14F-4D97-AF65-F5344CB8AC3E}">
        <p14:creationId xmlns:p14="http://schemas.microsoft.com/office/powerpoint/2010/main" val="264383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4FE266D-2BBD-45C6-AAF8-0681D1AC3435}" type="datetimeFigureOut">
              <a:rPr lang="en-GB" smtClean="0"/>
              <a:t>09/12/2020</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959046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4FE266D-2BBD-45C6-AAF8-0681D1AC3435}" type="datetimeFigureOut">
              <a:rPr lang="en-GB" smtClean="0"/>
              <a:t>09/12/2020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422202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4FE266D-2BBD-45C6-AAF8-0681D1AC3435}" type="datetimeFigureOut">
              <a:rPr lang="en-GB" smtClean="0"/>
              <a:t>09/12/2020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7683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4FE266D-2BBD-45C6-AAF8-0681D1AC3435}" type="datetimeFigureOut">
              <a:rPr lang="en-GB" smtClean="0"/>
              <a:t>09/12/2020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2BC93-4CBF-4624-98F6-3EC9CEE67CA7}" type="slidenum">
              <a:rPr lang="en-GB" smtClean="0"/>
              <a:t>‹#›</a:t>
            </a:fld>
            <a:endParaRPr lang="en-GB"/>
          </a:p>
        </p:txBody>
      </p:sp>
      <p:pic>
        <p:nvPicPr>
          <p:cNvPr id="7" name="Picture 6" descr="A close up of a logo&#10;&#10;Description automatically generated">
            <a:extLst>
              <a:ext uri="{FF2B5EF4-FFF2-40B4-BE49-F238E27FC236}">
                <a16:creationId xmlns:a16="http://schemas.microsoft.com/office/drawing/2014/main" id="{8BD1E68C-A344-4D87-A18D-72F36D67A842}"/>
              </a:ext>
            </a:extLst>
          </p:cNvPr>
          <p:cNvPicPr>
            <a:picLocks noChangeAspect="1"/>
          </p:cNvPicPr>
          <p:nvPr userDrawn="1"/>
        </p:nvPicPr>
        <p:blipFill>
          <a:blip r:embed="rId2">
            <a:duotone>
              <a:prstClr val="black"/>
              <a:schemeClr val="tx1">
                <a:lumMod val="85000"/>
                <a:lumOff val="15000"/>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1353800" y="52666"/>
            <a:ext cx="793072" cy="793072"/>
          </a:xfrm>
          <a:prstGeom prst="rect">
            <a:avLst/>
          </a:prstGeom>
        </p:spPr>
      </p:pic>
    </p:spTree>
    <p:extLst>
      <p:ext uri="{BB962C8B-B14F-4D97-AF65-F5344CB8AC3E}">
        <p14:creationId xmlns:p14="http://schemas.microsoft.com/office/powerpoint/2010/main" val="830186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4FE266D-2BBD-45C6-AAF8-0681D1AC3435}" type="datetimeFigureOut">
              <a:rPr lang="en-GB" smtClean="0"/>
              <a:t>09/12/2020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2290990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4FE266D-2BBD-45C6-AAF8-0681D1AC3435}" type="datetimeFigureOut">
              <a:rPr lang="en-GB" smtClean="0"/>
              <a:t>09/12/2020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1935711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4FE266D-2BBD-45C6-AAF8-0681D1AC3435}" type="datetimeFigureOut">
              <a:rPr lang="en-GB" smtClean="0"/>
              <a:t>09/12/2020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1490639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4FE266D-2BBD-45C6-AAF8-0681D1AC3435}" type="datetimeFigureOut">
              <a:rPr lang="en-GB" smtClean="0"/>
              <a:t>09/12/2020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3006359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E266D-2BBD-45C6-AAF8-0681D1AC3435}" type="datetimeFigureOut">
              <a:rPr lang="en-GB" smtClean="0"/>
              <a:t>09/12/2020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3445221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4FE266D-2BBD-45C6-AAF8-0681D1AC3435}" type="datetimeFigureOut">
              <a:rPr lang="en-GB" smtClean="0"/>
              <a:t>09/12/2020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3214762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4FE266D-2BBD-45C6-AAF8-0681D1AC3435}" type="datetimeFigureOut">
              <a:rPr lang="en-GB" smtClean="0"/>
              <a:t>09/12/2020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32BC93-4CBF-4624-98F6-3EC9CEE67CA7}" type="slidenum">
              <a:rPr lang="en-GB" smtClean="0"/>
              <a:t>‹#›</a:t>
            </a:fld>
            <a:endParaRPr lang="en-GB"/>
          </a:p>
        </p:txBody>
      </p:sp>
    </p:spTree>
    <p:extLst>
      <p:ext uri="{BB962C8B-B14F-4D97-AF65-F5344CB8AC3E}">
        <p14:creationId xmlns:p14="http://schemas.microsoft.com/office/powerpoint/2010/main" val="22517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FE266D-2BBD-45C6-AAF8-0681D1AC3435}" type="datetimeFigureOut">
              <a:rPr lang="en-GB" smtClean="0"/>
              <a:t>09/12/2020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2BC93-4CBF-4624-98F6-3EC9CEE67CA7}" type="slidenum">
              <a:rPr lang="en-GB" smtClean="0"/>
              <a:t>‹#›</a:t>
            </a:fld>
            <a:endParaRPr lang="en-GB"/>
          </a:p>
        </p:txBody>
      </p:sp>
    </p:spTree>
    <p:extLst>
      <p:ext uri="{BB962C8B-B14F-4D97-AF65-F5344CB8AC3E}">
        <p14:creationId xmlns:p14="http://schemas.microsoft.com/office/powerpoint/2010/main" val="106940214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4.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jpeg"/><Relationship Id="rId7" Type="http://schemas.openxmlformats.org/officeDocument/2006/relationships/image" Target="../media/image64.png"/><Relationship Id="rId12" Type="http://schemas.openxmlformats.org/officeDocument/2006/relationships/image" Target="../media/image67.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38.svg"/><Relationship Id="rId5" Type="http://schemas.openxmlformats.org/officeDocument/2006/relationships/image" Target="../media/image62.png"/><Relationship Id="rId10" Type="http://schemas.openxmlformats.org/officeDocument/2006/relationships/image" Target="../media/image37.png"/><Relationship Id="rId4" Type="http://schemas.openxmlformats.org/officeDocument/2006/relationships/image" Target="../media/image61.png"/><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69.sv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71.jpeg"/><Relationship Id="rId7" Type="http://schemas.openxmlformats.org/officeDocument/2006/relationships/diagramColors" Target="../diagrams/colors1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jpeg"/><Relationship Id="rId3" Type="http://schemas.openxmlformats.org/officeDocument/2006/relationships/image" Target="../media/image29.jpeg"/><Relationship Id="rId7" Type="http://schemas.microsoft.com/office/2007/relationships/hdphoto" Target="../media/hdphoto4.wdp"/><Relationship Id="rId12"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38.svg"/><Relationship Id="rId5" Type="http://schemas.openxmlformats.org/officeDocument/2006/relationships/diagramQuickStyle" Target="../diagrams/quickStyle3.xml"/><Relationship Id="rId10" Type="http://schemas.openxmlformats.org/officeDocument/2006/relationships/image" Target="../media/image37.png"/><Relationship Id="rId4" Type="http://schemas.openxmlformats.org/officeDocument/2006/relationships/diagramLayout" Target="../diagrams/layout3.xml"/><Relationship Id="rId9" Type="http://schemas.openxmlformats.org/officeDocument/2006/relationships/image" Target="../media/image360.pn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9.jpeg"/><Relationship Id="rId7"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457E-D132-4CF7-BDEC-605091F55091}"/>
              </a:ext>
            </a:extLst>
          </p:cNvPr>
          <p:cNvSpPr>
            <a:spLocks noGrp="1"/>
          </p:cNvSpPr>
          <p:nvPr>
            <p:ph type="ctrTitle"/>
          </p:nvPr>
        </p:nvSpPr>
        <p:spPr>
          <a:xfrm>
            <a:off x="6167120" y="2461537"/>
            <a:ext cx="5935398" cy="1529232"/>
          </a:xfrm>
        </p:spPr>
        <p:txBody>
          <a:bodyPr>
            <a:normAutofit/>
          </a:bodyPr>
          <a:lstStyle/>
          <a:p>
            <a:pPr algn="r"/>
            <a:r>
              <a:rPr lang="en-IN" sz="4100"/>
              <a:t>UV Robot Design Challenge</a:t>
            </a:r>
          </a:p>
        </p:txBody>
      </p:sp>
      <p:sp>
        <p:nvSpPr>
          <p:cNvPr id="3" name="Subtitle 2">
            <a:extLst>
              <a:ext uri="{FF2B5EF4-FFF2-40B4-BE49-F238E27FC236}">
                <a16:creationId xmlns:a16="http://schemas.microsoft.com/office/drawing/2014/main" id="{12CE7BBC-566C-4441-916E-36033C7AED7D}"/>
              </a:ext>
            </a:extLst>
          </p:cNvPr>
          <p:cNvSpPr>
            <a:spLocks noGrp="1"/>
          </p:cNvSpPr>
          <p:nvPr>
            <p:ph type="subTitle" idx="1"/>
          </p:nvPr>
        </p:nvSpPr>
        <p:spPr>
          <a:xfrm>
            <a:off x="7052174" y="4806764"/>
            <a:ext cx="4165290" cy="617620"/>
          </a:xfrm>
        </p:spPr>
        <p:txBody>
          <a:bodyPr>
            <a:normAutofit/>
          </a:bodyPr>
          <a:lstStyle/>
          <a:p>
            <a:r>
              <a:rPr lang="en-IN"/>
              <a:t>IIT DELHI</a:t>
            </a:r>
            <a:endParaRPr lang="en-GB"/>
          </a:p>
        </p:txBody>
      </p:sp>
      <p:pic>
        <p:nvPicPr>
          <p:cNvPr id="1026" name="Picture 2">
            <a:extLst>
              <a:ext uri="{FF2B5EF4-FFF2-40B4-BE49-F238E27FC236}">
                <a16:creationId xmlns:a16="http://schemas.microsoft.com/office/drawing/2014/main" id="{DAE7C0C0-9DB4-47B4-A09C-4849E7190B1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1500"/>
                    </a14:imgEffect>
                    <a14:imgEffect>
                      <a14:saturation sat="382000"/>
                    </a14:imgEffect>
                    <a14:imgEffect>
                      <a14:brightnessContrast bright="100000" contrast="98000"/>
                    </a14:imgEffect>
                  </a14:imgLayer>
                </a14:imgProps>
              </a:ext>
              <a:ext uri="{28A0092B-C50C-407E-A947-70E740481C1C}">
                <a14:useLocalDpi xmlns:a14="http://schemas.microsoft.com/office/drawing/2010/main" val="0"/>
              </a:ext>
            </a:extLst>
          </a:blip>
          <a:srcRect t="7796" r="-3" b="4614"/>
          <a:stretch/>
        </p:blipFill>
        <p:spPr bwMode="auto">
          <a:xfrm>
            <a:off x="5538033" y="793315"/>
            <a:ext cx="2888477" cy="2529942"/>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5188294B-5D09-4513-BC7D-6AF380226688}"/>
              </a:ext>
            </a:extLst>
          </p:cNvPr>
          <p:cNvPicPr>
            <a:picLocks noChangeAspect="1"/>
          </p:cNvPicPr>
          <p:nvPr/>
        </p:nvPicPr>
        <p:blipFill rotWithShape="1">
          <a:blip r:embed="rId5"/>
          <a:srcRect l="14736" r="15285"/>
          <a:stretch/>
        </p:blipFill>
        <p:spPr>
          <a:xfrm>
            <a:off x="-2191" y="10"/>
            <a:ext cx="7678763" cy="6857990"/>
          </a:xfrm>
          <a:custGeom>
            <a:avLst/>
            <a:gdLst/>
            <a:ahLst/>
            <a:cxnLst/>
            <a:rect l="l" t="t" r="r" b="b"/>
            <a:pathLst>
              <a:path w="7678763"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pic>
        <p:nvPicPr>
          <p:cNvPr id="1028" name="Picture 4">
            <a:extLst>
              <a:ext uri="{FF2B5EF4-FFF2-40B4-BE49-F238E27FC236}">
                <a16:creationId xmlns:a16="http://schemas.microsoft.com/office/drawing/2014/main" id="{8949EC95-0160-432F-BCC3-549C935AF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7069" y="499200"/>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411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06C058-CA58-4724-AA69-996C47D86C0B}"/>
              </a:ext>
            </a:extLst>
          </p:cNvPr>
          <p:cNvPicPr>
            <a:picLocks noChangeAspect="1"/>
          </p:cNvPicPr>
          <p:nvPr/>
        </p:nvPicPr>
        <p:blipFill rotWithShape="1">
          <a:blip r:embed="rId3"/>
          <a:srcRect t="6763" r="15820" b="2329"/>
          <a:stretch/>
        </p:blipFill>
        <p:spPr>
          <a:xfrm>
            <a:off x="4726347" y="0"/>
            <a:ext cx="7472854"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67566-BD71-48FC-B4CB-7F1CB9F7B73F}"/>
              </a:ext>
            </a:extLst>
          </p:cNvPr>
          <p:cNvSpPr>
            <a:spLocks noGrp="1"/>
          </p:cNvSpPr>
          <p:nvPr>
            <p:ph type="title"/>
          </p:nvPr>
        </p:nvSpPr>
        <p:spPr>
          <a:xfrm>
            <a:off x="424815" y="580645"/>
            <a:ext cx="3438144" cy="1124712"/>
          </a:xfrm>
        </p:spPr>
        <p:txBody>
          <a:bodyPr anchor="b">
            <a:normAutofit/>
          </a:bodyPr>
          <a:lstStyle/>
          <a:p>
            <a:r>
              <a:rPr lang="en-IN" sz="2800"/>
              <a:t>Power Source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4">
            <a:extLst>
              <a:ext uri="{FF2B5EF4-FFF2-40B4-BE49-F238E27FC236}">
                <a16:creationId xmlns:a16="http://schemas.microsoft.com/office/drawing/2014/main" id="{16A9EF0A-7412-4BE1-A96C-E7D570F5BF7A}"/>
              </a:ext>
            </a:extLst>
          </p:cNvPr>
          <p:cNvGraphicFramePr>
            <a:graphicFrameLocks noGrp="1"/>
          </p:cNvGraphicFramePr>
          <p:nvPr>
            <p:ph idx="1"/>
            <p:extLst>
              <p:ext uri="{D42A27DB-BD31-4B8C-83A1-F6EECF244321}">
                <p14:modId xmlns:p14="http://schemas.microsoft.com/office/powerpoint/2010/main" val="2116346010"/>
              </p:ext>
            </p:extLst>
          </p:nvPr>
        </p:nvGraphicFramePr>
        <p:xfrm>
          <a:off x="371093" y="2286001"/>
          <a:ext cx="3917127" cy="44805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887590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FF8D-55AE-4A60-9FFD-FBEFE82F98A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0" i="0" kern="1200">
                <a:solidFill>
                  <a:srgbClr val="FFFFFF"/>
                </a:solidFill>
                <a:effectLst/>
                <a:latin typeface="+mj-lt"/>
                <a:ea typeface="+mj-ea"/>
                <a:cs typeface="+mj-cs"/>
              </a:rPr>
              <a:t>Energy Requirement </a:t>
            </a:r>
            <a:br>
              <a:rPr lang="en-US" sz="2400" kern="1200">
                <a:solidFill>
                  <a:srgbClr val="FFFFFF"/>
                </a:solidFill>
                <a:latin typeface="+mj-lt"/>
                <a:ea typeface="+mj-ea"/>
                <a:cs typeface="+mj-cs"/>
              </a:rPr>
            </a:br>
            <a:r>
              <a:rPr lang="en-US" sz="2400" kern="1200">
                <a:solidFill>
                  <a:srgbClr val="FFFFFF"/>
                </a:solidFill>
                <a:latin typeface="+mj-lt"/>
                <a:ea typeface="+mj-ea"/>
                <a:cs typeface="+mj-cs"/>
              </a:rPr>
              <a:t> Calculations</a:t>
            </a:r>
          </a:p>
        </p:txBody>
      </p:sp>
      <p:sp>
        <p:nvSpPr>
          <p:cNvPr id="6" name="TextBox 5">
            <a:extLst>
              <a:ext uri="{FF2B5EF4-FFF2-40B4-BE49-F238E27FC236}">
                <a16:creationId xmlns:a16="http://schemas.microsoft.com/office/drawing/2014/main" id="{9FDF984A-6253-46E1-B3CC-FDC334F3E9D8}"/>
              </a:ext>
            </a:extLst>
          </p:cNvPr>
          <p:cNvSpPr txBox="1"/>
          <p:nvPr/>
        </p:nvSpPr>
        <p:spPr>
          <a:xfrm>
            <a:off x="4038600" y="4884873"/>
            <a:ext cx="7188199" cy="1292090"/>
          </a:xfrm>
          <a:prstGeom prst="rect">
            <a:avLst/>
          </a:prstGeom>
        </p:spPr>
        <p:txBody>
          <a:bodyPr vert="horz" lIns="91440" tIns="45720" rIns="91440" bIns="45720" rtlCol="0" anchor="t">
            <a:normAutofit lnSpcReduction="10000"/>
          </a:bodyPr>
          <a:lstStyle/>
          <a:p>
            <a:pPr marL="285750" indent="-228600">
              <a:lnSpc>
                <a:spcPct val="90000"/>
              </a:lnSpc>
              <a:spcAft>
                <a:spcPts val="600"/>
              </a:spcAft>
              <a:buFont typeface="Arial" panose="020B0604020202020204" pitchFamily="34" charset="0"/>
              <a:buChar char="•"/>
            </a:pPr>
            <a:r>
              <a:rPr lang="en-US"/>
              <a:t>0.11Wh energy consumed by drive system per </a:t>
            </a:r>
            <a:r>
              <a:rPr lang="en-US" u="sng"/>
              <a:t>meter</a:t>
            </a:r>
            <a:r>
              <a:rPr lang="en-US"/>
              <a:t> of travel</a:t>
            </a:r>
          </a:p>
          <a:p>
            <a:pPr marL="285750" indent="-228600">
              <a:lnSpc>
                <a:spcPct val="90000"/>
              </a:lnSpc>
              <a:spcAft>
                <a:spcPts val="600"/>
              </a:spcAft>
              <a:buFont typeface="Arial" panose="020B0604020202020204" pitchFamily="34" charset="0"/>
              <a:buChar char="•"/>
            </a:pPr>
            <a:r>
              <a:rPr lang="en-US"/>
              <a:t>Can cover 250 sqm / 12 rooms on a single charge</a:t>
            </a:r>
          </a:p>
          <a:p>
            <a:pPr marL="285750" indent="-228600">
              <a:lnSpc>
                <a:spcPct val="90000"/>
              </a:lnSpc>
              <a:spcAft>
                <a:spcPts val="600"/>
              </a:spcAft>
              <a:buFont typeface="Arial" panose="020B0604020202020204" pitchFamily="34" charset="0"/>
              <a:buChar char="•"/>
            </a:pPr>
            <a:r>
              <a:rPr lang="en-US"/>
              <a:t>Worst Case Scenario: 50 sqm of area covered with 70% overlap with a runtime of 3 hours</a:t>
            </a:r>
          </a:p>
          <a:p>
            <a:pPr marL="285750" indent="-228600">
              <a:lnSpc>
                <a:spcPct val="90000"/>
              </a:lnSpc>
              <a:spcAft>
                <a:spcPts val="600"/>
              </a:spcAft>
              <a:buFont typeface="Arial" panose="020B0604020202020204" pitchFamily="34" charset="0"/>
              <a:buChar char="•"/>
            </a:pPr>
            <a:endParaRPr lang="en-US"/>
          </a:p>
        </p:txBody>
      </p:sp>
      <p:graphicFrame>
        <p:nvGraphicFramePr>
          <p:cNvPr id="4" name="Content Placeholder 3">
            <a:extLst>
              <a:ext uri="{FF2B5EF4-FFF2-40B4-BE49-F238E27FC236}">
                <a16:creationId xmlns:a16="http://schemas.microsoft.com/office/drawing/2014/main" id="{A986ED08-6C2D-4D31-8C38-543E86C785A8}"/>
              </a:ext>
            </a:extLst>
          </p:cNvPr>
          <p:cNvGraphicFramePr>
            <a:graphicFrameLocks/>
          </p:cNvGraphicFramePr>
          <p:nvPr>
            <p:extLst>
              <p:ext uri="{D42A27DB-BD31-4B8C-83A1-F6EECF244321}">
                <p14:modId xmlns:p14="http://schemas.microsoft.com/office/powerpoint/2010/main" val="191733567"/>
              </p:ext>
            </p:extLst>
          </p:nvPr>
        </p:nvGraphicFramePr>
        <p:xfrm>
          <a:off x="3582669" y="438064"/>
          <a:ext cx="8395971" cy="3898169"/>
        </p:xfrm>
        <a:graphic>
          <a:graphicData uri="http://schemas.openxmlformats.org/drawingml/2006/table">
            <a:tbl>
              <a:tblPr firstRow="1" bandRow="1">
                <a:tableStyleId>{C083E6E3-FA7D-4D7B-A595-EF9225AFEA82}</a:tableStyleId>
              </a:tblPr>
              <a:tblGrid>
                <a:gridCol w="304800">
                  <a:extLst>
                    <a:ext uri="{9D8B030D-6E8A-4147-A177-3AD203B41FA5}">
                      <a16:colId xmlns:a16="http://schemas.microsoft.com/office/drawing/2014/main" val="172747061"/>
                    </a:ext>
                  </a:extLst>
                </a:gridCol>
                <a:gridCol w="1050291">
                  <a:extLst>
                    <a:ext uri="{9D8B030D-6E8A-4147-A177-3AD203B41FA5}">
                      <a16:colId xmlns:a16="http://schemas.microsoft.com/office/drawing/2014/main" val="3378440944"/>
                    </a:ext>
                  </a:extLst>
                </a:gridCol>
                <a:gridCol w="1428750">
                  <a:extLst>
                    <a:ext uri="{9D8B030D-6E8A-4147-A177-3AD203B41FA5}">
                      <a16:colId xmlns:a16="http://schemas.microsoft.com/office/drawing/2014/main" val="3225853434"/>
                    </a:ext>
                  </a:extLst>
                </a:gridCol>
                <a:gridCol w="1017270">
                  <a:extLst>
                    <a:ext uri="{9D8B030D-6E8A-4147-A177-3AD203B41FA5}">
                      <a16:colId xmlns:a16="http://schemas.microsoft.com/office/drawing/2014/main" val="3742277684"/>
                    </a:ext>
                  </a:extLst>
                </a:gridCol>
                <a:gridCol w="960120">
                  <a:extLst>
                    <a:ext uri="{9D8B030D-6E8A-4147-A177-3AD203B41FA5}">
                      <a16:colId xmlns:a16="http://schemas.microsoft.com/office/drawing/2014/main" val="3938305133"/>
                    </a:ext>
                  </a:extLst>
                </a:gridCol>
                <a:gridCol w="960120">
                  <a:extLst>
                    <a:ext uri="{9D8B030D-6E8A-4147-A177-3AD203B41FA5}">
                      <a16:colId xmlns:a16="http://schemas.microsoft.com/office/drawing/2014/main" val="544513291"/>
                    </a:ext>
                  </a:extLst>
                </a:gridCol>
                <a:gridCol w="1497330">
                  <a:extLst>
                    <a:ext uri="{9D8B030D-6E8A-4147-A177-3AD203B41FA5}">
                      <a16:colId xmlns:a16="http://schemas.microsoft.com/office/drawing/2014/main" val="2031071540"/>
                    </a:ext>
                  </a:extLst>
                </a:gridCol>
                <a:gridCol w="1177290">
                  <a:extLst>
                    <a:ext uri="{9D8B030D-6E8A-4147-A177-3AD203B41FA5}">
                      <a16:colId xmlns:a16="http://schemas.microsoft.com/office/drawing/2014/main" val="248728398"/>
                    </a:ext>
                  </a:extLst>
                </a:gridCol>
              </a:tblGrid>
              <a:tr h="443028">
                <a:tc>
                  <a:txBody>
                    <a:bodyPr/>
                    <a:lstStyle/>
                    <a:p>
                      <a:pPr algn="l" rtl="0" fontAlgn="base"/>
                      <a:r>
                        <a:rPr lang="en-IN" sz="1800" b="1" cap="none" spc="0">
                          <a:solidFill>
                            <a:schemeClr val="tx1"/>
                          </a:solidFill>
                          <a:effectLst/>
                        </a:rPr>
                        <a:t>#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ROOM TYPE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DIMENSIONS (m)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AREA (sqm)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 OF 1m CIRCLE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 OF 2m CIRCLE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TOTAL ENERGY (Wh)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T.E. PER sqm </a:t>
                      </a:r>
                      <a:endParaRPr lang="en-IN" sz="1800" b="1" i="0" cap="none" spc="0">
                        <a:solidFill>
                          <a:schemeClr val="tx1"/>
                        </a:solidFill>
                        <a:effectLst/>
                      </a:endParaRPr>
                    </a:p>
                  </a:txBody>
                  <a:tcPr marL="51803" marR="72954" marT="14801" marB="111006"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0883866"/>
                  </a:ext>
                </a:extLst>
              </a:tr>
              <a:tr h="286820">
                <a:tc>
                  <a:txBody>
                    <a:bodyPr/>
                    <a:lstStyle/>
                    <a:p>
                      <a:pPr algn="l" rtl="0" fontAlgn="base"/>
                      <a:r>
                        <a:rPr lang="en-IN" sz="1800" b="1" cap="none" spc="0">
                          <a:solidFill>
                            <a:schemeClr val="tx1"/>
                          </a:solidFill>
                          <a:effectLst/>
                        </a:rPr>
                        <a:t>1</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Office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4 by 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16 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62.75 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3.92 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8864944"/>
                  </a:ext>
                </a:extLst>
              </a:tr>
              <a:tr h="286820">
                <a:tc>
                  <a:txBody>
                    <a:bodyPr/>
                    <a:lstStyle/>
                    <a:p>
                      <a:pPr algn="l" rtl="0" fontAlgn="base"/>
                      <a:r>
                        <a:rPr lang="en-IN" sz="1800" b="1" cap="none" spc="0">
                          <a:solidFill>
                            <a:schemeClr val="tx1"/>
                          </a:solidFill>
                          <a:effectLst/>
                        </a:rPr>
                        <a:t>2</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Office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3 by 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12 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2 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41.79 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3.48 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3328832"/>
                  </a:ext>
                </a:extLst>
              </a:tr>
              <a:tr h="286820">
                <a:tc>
                  <a:txBody>
                    <a:bodyPr/>
                    <a:lstStyle/>
                    <a:p>
                      <a:pPr algn="l" rtl="0" fontAlgn="base"/>
                      <a:r>
                        <a:rPr lang="en-IN" sz="1800" b="1" cap="none" spc="0">
                          <a:solidFill>
                            <a:schemeClr val="tx1"/>
                          </a:solidFill>
                          <a:effectLst/>
                        </a:rPr>
                        <a:t>3</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Lab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6.1 by 5.8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35.38 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0 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5 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104.17 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2.94 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6648108"/>
                  </a:ext>
                </a:extLst>
              </a:tr>
              <a:tr h="286820">
                <a:tc>
                  <a:txBody>
                    <a:bodyPr/>
                    <a:lstStyle/>
                    <a:p>
                      <a:pPr algn="l" rtl="0" fontAlgn="base"/>
                      <a:r>
                        <a:rPr lang="en-IN" sz="1800" b="1" cap="none" spc="0">
                          <a:solidFill>
                            <a:schemeClr val="tx1"/>
                          </a:solidFill>
                          <a:effectLst/>
                        </a:rPr>
                        <a:t>4</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Operating Room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7.1 by 8.7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61.77 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0 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9 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187.50 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3.04 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2145434"/>
                  </a:ext>
                </a:extLst>
              </a:tr>
              <a:tr h="418996">
                <a:tc>
                  <a:txBody>
                    <a:bodyPr/>
                    <a:lstStyle/>
                    <a:p>
                      <a:pPr algn="l" rtl="0" fontAlgn="base"/>
                      <a:r>
                        <a:rPr lang="en-IN" sz="1800" b="1" i="0" cap="none" spc="0">
                          <a:solidFill>
                            <a:schemeClr val="tx1"/>
                          </a:solidFill>
                          <a:effectLst/>
                        </a:rPr>
                        <a:t>5</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GB" sz="1800" b="0" cap="none" spc="0">
                          <a:solidFill>
                            <a:schemeClr val="tx1"/>
                          </a:solidFill>
                          <a:effectLst/>
                        </a:rPr>
                        <a:t>Floor plan of a building </a:t>
                      </a:r>
                      <a:endParaRPr lang="en-GB"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17 by 11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184 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0 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22 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458.33 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2.49 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9083168"/>
                  </a:ext>
                </a:extLst>
              </a:tr>
              <a:tr h="286820">
                <a:tc>
                  <a:txBody>
                    <a:bodyPr/>
                    <a:lstStyle/>
                    <a:p>
                      <a:pPr algn="l" rtl="0" fontAlgn="base"/>
                      <a:r>
                        <a:rPr lang="en-IN" sz="1800" b="1" cap="none" spc="0">
                          <a:solidFill>
                            <a:schemeClr val="tx1"/>
                          </a:solidFill>
                          <a:effectLst/>
                        </a:rPr>
                        <a:t> </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  </a:t>
                      </a:r>
                      <a:endParaRPr lang="en-IN" sz="1800" b="0" i="0" cap="none" spc="0">
                        <a:solidFill>
                          <a:schemeClr val="tx1"/>
                        </a:solidFill>
                        <a:effectLst/>
                      </a:endParaRPr>
                    </a:p>
                  </a:txBody>
                  <a:tcPr marL="51803" marR="72954" marT="14801" marB="11100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  </a:t>
                      </a:r>
                      <a:endParaRPr lang="en-IN" sz="1800" b="0" i="0" cap="none" spc="0">
                        <a:solidFill>
                          <a:schemeClr val="tx1"/>
                        </a:solidFill>
                        <a:effectLst/>
                      </a:endParaRPr>
                    </a:p>
                  </a:txBody>
                  <a:tcPr marL="51803" marR="72954" marT="14801" marB="11100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  </a:t>
                      </a:r>
                      <a:endParaRPr lang="en-IN" sz="1800" b="0" i="0" cap="none" spc="0">
                        <a:solidFill>
                          <a:schemeClr val="tx1"/>
                        </a:solidFill>
                        <a:effectLst/>
                      </a:endParaRPr>
                    </a:p>
                  </a:txBody>
                  <a:tcPr marL="51803" marR="72954" marT="14801" marB="11100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0" cap="none" spc="0">
                          <a:solidFill>
                            <a:schemeClr val="tx1"/>
                          </a:solidFill>
                          <a:effectLst/>
                        </a:rPr>
                        <a:t>  </a:t>
                      </a:r>
                      <a:endParaRPr lang="en-IN" sz="1800" b="0" i="0" cap="none" spc="0">
                        <a:solidFill>
                          <a:schemeClr val="tx1"/>
                        </a:solidFill>
                        <a:effectLst/>
                      </a:endParaRPr>
                    </a:p>
                  </a:txBody>
                  <a:tcPr marL="51803" marR="72954" marT="14801" marB="11100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Average</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170.91</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800" b="1" cap="none" spc="0">
                          <a:solidFill>
                            <a:schemeClr val="tx1"/>
                          </a:solidFill>
                          <a:effectLst/>
                        </a:rPr>
                        <a:t>3.17</a:t>
                      </a:r>
                      <a:r>
                        <a:rPr lang="en-IN" sz="1800" b="0" cap="none" spc="0">
                          <a:solidFill>
                            <a:schemeClr val="tx1"/>
                          </a:solidFill>
                          <a:effectLst/>
                        </a:rPr>
                        <a:t> </a:t>
                      </a:r>
                      <a:endParaRPr lang="en-IN" sz="1800" b="0" i="0" cap="none" spc="0">
                        <a:solidFill>
                          <a:schemeClr val="tx1"/>
                        </a:solidFill>
                        <a:effectLst/>
                      </a:endParaRPr>
                    </a:p>
                  </a:txBody>
                  <a:tcPr marL="51803" marR="72954" marT="14801" marB="1110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1911310"/>
                  </a:ext>
                </a:extLst>
              </a:tr>
            </a:tbl>
          </a:graphicData>
        </a:graphic>
      </p:graphicFrame>
    </p:spTree>
    <p:extLst>
      <p:ext uri="{BB962C8B-B14F-4D97-AF65-F5344CB8AC3E}">
        <p14:creationId xmlns:p14="http://schemas.microsoft.com/office/powerpoint/2010/main" val="439273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A4DC4-22BC-43BA-BFCE-15D4C51731ED}"/>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solidFill>
                  <a:schemeClr val="bg1"/>
                </a:solidFill>
              </a:rPr>
              <a:t>Android Application</a:t>
            </a:r>
          </a:p>
        </p:txBody>
      </p:sp>
      <p:pic>
        <p:nvPicPr>
          <p:cNvPr id="6" name="Picture 7" descr="A screenshot of a cell phone&#10;&#10;Description automatically generated">
            <a:extLst>
              <a:ext uri="{FF2B5EF4-FFF2-40B4-BE49-F238E27FC236}">
                <a16:creationId xmlns:a16="http://schemas.microsoft.com/office/drawing/2014/main" id="{21A41A88-0212-4E0A-A808-479D850D386C}"/>
              </a:ext>
            </a:extLst>
          </p:cNvPr>
          <p:cNvPicPr>
            <a:picLocks noGrp="1" noChangeAspect="1"/>
          </p:cNvPicPr>
          <p:nvPr>
            <p:ph idx="1"/>
          </p:nvPr>
        </p:nvPicPr>
        <p:blipFill rotWithShape="1">
          <a:blip r:embed="rId3"/>
          <a:srcRect l="-174" t="6047" r="174" b="147"/>
          <a:stretch/>
        </p:blipFill>
        <p:spPr>
          <a:xfrm>
            <a:off x="5426897" y="125778"/>
            <a:ext cx="5939518" cy="6549782"/>
          </a:xfrm>
        </p:spPr>
      </p:pic>
    </p:spTree>
    <p:extLst>
      <p:ext uri="{BB962C8B-B14F-4D97-AF65-F5344CB8AC3E}">
        <p14:creationId xmlns:p14="http://schemas.microsoft.com/office/powerpoint/2010/main" val="65514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27">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7549AB-C345-4A32-BD8D-8A998EFDB2A6}"/>
              </a:ext>
            </a:extLst>
          </p:cNvPr>
          <p:cNvSpPr>
            <a:spLocks noGrp="1"/>
          </p:cNvSpPr>
          <p:nvPr>
            <p:ph type="title"/>
          </p:nvPr>
        </p:nvSpPr>
        <p:spPr>
          <a:xfrm>
            <a:off x="838200" y="487524"/>
            <a:ext cx="10515600" cy="1325563"/>
          </a:xfrm>
        </p:spPr>
        <p:txBody>
          <a:bodyPr>
            <a:normAutofit/>
          </a:bodyPr>
          <a:lstStyle/>
          <a:p>
            <a:r>
              <a:rPr lang="en-IN">
                <a:solidFill>
                  <a:schemeClr val="bg1"/>
                </a:solidFill>
              </a:rPr>
              <a:t>Manual Mode</a:t>
            </a:r>
          </a:p>
        </p:txBody>
      </p:sp>
      <p:graphicFrame>
        <p:nvGraphicFramePr>
          <p:cNvPr id="24" name="Content Placeholder 23">
            <a:extLst>
              <a:ext uri="{FF2B5EF4-FFF2-40B4-BE49-F238E27FC236}">
                <a16:creationId xmlns:a16="http://schemas.microsoft.com/office/drawing/2014/main" id="{3965413E-2B94-44F8-8545-3763874C5E2E}"/>
              </a:ext>
            </a:extLst>
          </p:cNvPr>
          <p:cNvGraphicFramePr>
            <a:graphicFrameLocks noGrp="1"/>
          </p:cNvGraphicFramePr>
          <p:nvPr>
            <p:ph idx="1"/>
            <p:extLst>
              <p:ext uri="{D42A27DB-BD31-4B8C-83A1-F6EECF244321}">
                <p14:modId xmlns:p14="http://schemas.microsoft.com/office/powerpoint/2010/main" val="3626966736"/>
              </p:ext>
            </p:extLst>
          </p:nvPr>
        </p:nvGraphicFramePr>
        <p:xfrm>
          <a:off x="7995083" y="2404718"/>
          <a:ext cx="3803904" cy="3660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10" descr="A screenshot of a video game&#10;&#10;Description automatically generated">
            <a:extLst>
              <a:ext uri="{FF2B5EF4-FFF2-40B4-BE49-F238E27FC236}">
                <a16:creationId xmlns:a16="http://schemas.microsoft.com/office/drawing/2014/main" id="{1AA30D74-91D0-44B6-9B49-5AA1CD5D2674}"/>
              </a:ext>
            </a:extLst>
          </p:cNvPr>
          <p:cNvPicPr>
            <a:picLocks noChangeAspect="1"/>
          </p:cNvPicPr>
          <p:nvPr/>
        </p:nvPicPr>
        <p:blipFill>
          <a:blip r:embed="rId8"/>
          <a:stretch>
            <a:fillRect/>
          </a:stretch>
        </p:blipFill>
        <p:spPr>
          <a:xfrm>
            <a:off x="550333" y="2148856"/>
            <a:ext cx="7360023" cy="4705839"/>
          </a:xfrm>
          <a:prstGeom prst="rect">
            <a:avLst/>
          </a:prstGeom>
        </p:spPr>
      </p:pic>
    </p:spTree>
    <p:extLst>
      <p:ext uri="{BB962C8B-B14F-4D97-AF65-F5344CB8AC3E}">
        <p14:creationId xmlns:p14="http://schemas.microsoft.com/office/powerpoint/2010/main" val="380576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3CA8-F82F-439A-9BBF-E9C1FC75C036}"/>
              </a:ext>
            </a:extLst>
          </p:cNvPr>
          <p:cNvSpPr>
            <a:spLocks noGrp="1"/>
          </p:cNvSpPr>
          <p:nvPr>
            <p:ph type="title"/>
          </p:nvPr>
        </p:nvSpPr>
        <p:spPr/>
        <p:txBody>
          <a:bodyPr/>
          <a:lstStyle/>
          <a:p>
            <a:r>
              <a:rPr lang="en-IN"/>
              <a:t>Initial Mapping</a:t>
            </a:r>
          </a:p>
        </p:txBody>
      </p:sp>
      <p:pic>
        <p:nvPicPr>
          <p:cNvPr id="4" name="Final_mapping_8X">
            <a:hlinkClick r:id="" action="ppaction://media"/>
            <a:extLst>
              <a:ext uri="{FF2B5EF4-FFF2-40B4-BE49-F238E27FC236}">
                <a16:creationId xmlns:a16="http://schemas.microsoft.com/office/drawing/2014/main" id="{7CD731F1-D8DC-4D57-A3B9-D19D6E6EBFB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Tree>
    <p:extLst>
      <p:ext uri="{BB962C8B-B14F-4D97-AF65-F5344CB8AC3E}">
        <p14:creationId xmlns:p14="http://schemas.microsoft.com/office/powerpoint/2010/main" val="2463913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9B5451-430A-4382-A54D-DEBA77E7C58D}"/>
              </a:ext>
            </a:extLst>
          </p:cNvPr>
          <p:cNvSpPr>
            <a:spLocks noGrp="1"/>
          </p:cNvSpPr>
          <p:nvPr>
            <p:ph type="title"/>
          </p:nvPr>
        </p:nvSpPr>
        <p:spPr>
          <a:xfrm>
            <a:off x="833002" y="448253"/>
            <a:ext cx="10520702" cy="1325563"/>
          </a:xfrm>
        </p:spPr>
        <p:txBody>
          <a:bodyPr>
            <a:normAutofit/>
          </a:bodyPr>
          <a:lstStyle/>
          <a:p>
            <a:r>
              <a:rPr lang="en-IN"/>
              <a:t>Creating Missions</a:t>
            </a:r>
          </a:p>
        </p:txBody>
      </p:sp>
      <p:graphicFrame>
        <p:nvGraphicFramePr>
          <p:cNvPr id="5" name="Content Placeholder 4">
            <a:extLst>
              <a:ext uri="{FF2B5EF4-FFF2-40B4-BE49-F238E27FC236}">
                <a16:creationId xmlns:a16="http://schemas.microsoft.com/office/drawing/2014/main" id="{92A97BDF-5D4B-49D1-8072-A864D19DF4DF}"/>
              </a:ext>
            </a:extLst>
          </p:cNvPr>
          <p:cNvGraphicFramePr>
            <a:graphicFrameLocks noGrp="1"/>
          </p:cNvGraphicFramePr>
          <p:nvPr>
            <p:ph idx="1"/>
            <p:extLst>
              <p:ext uri="{D42A27DB-BD31-4B8C-83A1-F6EECF244321}">
                <p14:modId xmlns:p14="http://schemas.microsoft.com/office/powerpoint/2010/main" val="2864860036"/>
              </p:ext>
            </p:extLst>
          </p:nvPr>
        </p:nvGraphicFramePr>
        <p:xfrm>
          <a:off x="838200" y="2191807"/>
          <a:ext cx="4936067" cy="3985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11" descr="A screenshot of a cell phone&#10;&#10;Description automatically generated">
            <a:extLst>
              <a:ext uri="{FF2B5EF4-FFF2-40B4-BE49-F238E27FC236}">
                <a16:creationId xmlns:a16="http://schemas.microsoft.com/office/drawing/2014/main" id="{58D33518-EF6A-4148-99A9-4748C656DD28}"/>
              </a:ext>
            </a:extLst>
          </p:cNvPr>
          <p:cNvPicPr>
            <a:picLocks noChangeAspect="1"/>
          </p:cNvPicPr>
          <p:nvPr/>
        </p:nvPicPr>
        <p:blipFill rotWithShape="1">
          <a:blip r:embed="rId8"/>
          <a:srcRect l="5556" t="-1803" r="7912" b="-211"/>
          <a:stretch/>
        </p:blipFill>
        <p:spPr>
          <a:xfrm>
            <a:off x="5867402" y="913424"/>
            <a:ext cx="5771931" cy="5446063"/>
          </a:xfrm>
          <a:prstGeom prst="rect">
            <a:avLst/>
          </a:prstGeom>
        </p:spPr>
      </p:pic>
    </p:spTree>
    <p:extLst>
      <p:ext uri="{BB962C8B-B14F-4D97-AF65-F5344CB8AC3E}">
        <p14:creationId xmlns:p14="http://schemas.microsoft.com/office/powerpoint/2010/main" val="124754719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376A71-FE41-45A1-9337-59AEBAAD5BEF}"/>
              </a:ext>
            </a:extLst>
          </p:cNvPr>
          <p:cNvSpPr>
            <a:spLocks noGrp="1"/>
          </p:cNvSpPr>
          <p:nvPr>
            <p:ph type="title"/>
          </p:nvPr>
        </p:nvSpPr>
        <p:spPr>
          <a:xfrm>
            <a:off x="863029" y="1012004"/>
            <a:ext cx="3416158" cy="4795408"/>
          </a:xfrm>
        </p:spPr>
        <p:txBody>
          <a:bodyPr>
            <a:normAutofit/>
          </a:bodyPr>
          <a:lstStyle/>
          <a:p>
            <a:r>
              <a:rPr lang="en-US">
                <a:solidFill>
                  <a:srgbClr val="FFFFFF"/>
                </a:solidFill>
                <a:latin typeface="Abadi" panose="020B0604020104020204" pitchFamily="34" charset="0"/>
              </a:rPr>
              <a:t>While Starting Mission</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674F296E-5A42-46D0-ABE6-5695F37BD75B}"/>
              </a:ext>
            </a:extLst>
          </p:cNvPr>
          <p:cNvGraphicFramePr>
            <a:graphicFrameLocks noGrp="1"/>
          </p:cNvGraphicFramePr>
          <p:nvPr>
            <p:ph idx="1"/>
            <p:extLst>
              <p:ext uri="{D42A27DB-BD31-4B8C-83A1-F6EECF244321}">
                <p14:modId xmlns:p14="http://schemas.microsoft.com/office/powerpoint/2010/main" val="113997250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8960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EDDF28-3388-4B22-BF81-2F7A5216CB45}"/>
              </a:ext>
            </a:extLst>
          </p:cNvPr>
          <p:cNvSpPr>
            <a:spLocks noGrp="1"/>
          </p:cNvSpPr>
          <p:nvPr>
            <p:ph type="title"/>
          </p:nvPr>
        </p:nvSpPr>
        <p:spPr>
          <a:xfrm>
            <a:off x="833002" y="448253"/>
            <a:ext cx="10520702" cy="1325563"/>
          </a:xfrm>
        </p:spPr>
        <p:txBody>
          <a:bodyPr>
            <a:normAutofit/>
          </a:bodyPr>
          <a:lstStyle/>
          <a:p>
            <a:r>
              <a:rPr lang="en-IN"/>
              <a:t>During Missions</a:t>
            </a:r>
          </a:p>
        </p:txBody>
      </p:sp>
      <p:sp>
        <p:nvSpPr>
          <p:cNvPr id="3" name="Content Placeholder 2">
            <a:extLst>
              <a:ext uri="{FF2B5EF4-FFF2-40B4-BE49-F238E27FC236}">
                <a16:creationId xmlns:a16="http://schemas.microsoft.com/office/drawing/2014/main" id="{05639EBE-ED7C-485D-A6CB-F595FF4EA12B}"/>
              </a:ext>
            </a:extLst>
          </p:cNvPr>
          <p:cNvSpPr>
            <a:spLocks noGrp="1"/>
          </p:cNvSpPr>
          <p:nvPr>
            <p:ph idx="1"/>
          </p:nvPr>
        </p:nvSpPr>
        <p:spPr>
          <a:xfrm>
            <a:off x="838200" y="2191807"/>
            <a:ext cx="4936067" cy="3985155"/>
          </a:xfrm>
        </p:spPr>
        <p:txBody>
          <a:bodyPr>
            <a:normAutofit/>
          </a:bodyPr>
          <a:lstStyle/>
          <a:p>
            <a:r>
              <a:rPr lang="en-US" sz="2000"/>
              <a:t>See the location and a live camera feed of the robot</a:t>
            </a:r>
          </a:p>
          <a:p>
            <a:r>
              <a:rPr lang="en-US" sz="2000"/>
              <a:t>Easily keep track of the robot including battery level, time remaining in sanitation during current mission</a:t>
            </a:r>
          </a:p>
          <a:p>
            <a:r>
              <a:rPr lang="en-US" sz="2000"/>
              <a:t>Receive notifications whenever the mission is interrupted due to any safety event</a:t>
            </a:r>
          </a:p>
          <a:p>
            <a:r>
              <a:rPr lang="en-US" sz="2000"/>
              <a:t>Control robot movement and UV lights easily</a:t>
            </a:r>
          </a:p>
        </p:txBody>
      </p:sp>
      <p:pic>
        <p:nvPicPr>
          <p:cNvPr id="4" name="Picture 6" descr="A screenshot of a cell phone&#10;&#10;Description automatically generated">
            <a:extLst>
              <a:ext uri="{FF2B5EF4-FFF2-40B4-BE49-F238E27FC236}">
                <a16:creationId xmlns:a16="http://schemas.microsoft.com/office/drawing/2014/main" id="{C8E5418B-952A-4352-8EEE-F1B31134653E}"/>
              </a:ext>
            </a:extLst>
          </p:cNvPr>
          <p:cNvPicPr>
            <a:picLocks noChangeAspect="1"/>
          </p:cNvPicPr>
          <p:nvPr/>
        </p:nvPicPr>
        <p:blipFill>
          <a:blip r:embed="rId3"/>
          <a:stretch>
            <a:fillRect/>
          </a:stretch>
        </p:blipFill>
        <p:spPr>
          <a:xfrm>
            <a:off x="5605929" y="1591639"/>
            <a:ext cx="6450604" cy="3910292"/>
          </a:xfrm>
          <a:prstGeom prst="rect">
            <a:avLst/>
          </a:prstGeom>
        </p:spPr>
      </p:pic>
    </p:spTree>
    <p:extLst>
      <p:ext uri="{BB962C8B-B14F-4D97-AF65-F5344CB8AC3E}">
        <p14:creationId xmlns:p14="http://schemas.microsoft.com/office/powerpoint/2010/main" val="317008143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8FE9F-0557-4919-82EB-CE2689DF79A6}"/>
              </a:ext>
            </a:extLst>
          </p:cNvPr>
          <p:cNvSpPr>
            <a:spLocks noGrp="1"/>
          </p:cNvSpPr>
          <p:nvPr>
            <p:ph type="title"/>
          </p:nvPr>
        </p:nvSpPr>
        <p:spPr/>
        <p:txBody>
          <a:bodyPr/>
          <a:lstStyle/>
          <a:p>
            <a:r>
              <a:rPr lang="en-IN"/>
              <a:t>Mission Demo</a:t>
            </a:r>
          </a:p>
        </p:txBody>
      </p:sp>
      <p:pic>
        <p:nvPicPr>
          <p:cNvPr id="3" name="WhatsApp Video 2020-08-30 at 18.31.58.mp4" descr="WhatsApp Video 2020-08-30 at 18.31.58.mp4">
            <a:hlinkClick r:id="" action="ppaction://media"/>
            <a:extLst>
              <a:ext uri="{FF2B5EF4-FFF2-40B4-BE49-F238E27FC236}">
                <a16:creationId xmlns:a16="http://schemas.microsoft.com/office/drawing/2014/main" id="{212926C2-CC74-9F46-8CB4-00A6DF215A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71687" y="1690688"/>
            <a:ext cx="8048625" cy="4527352"/>
          </a:xfrm>
          <a:prstGeom prst="rect">
            <a:avLst/>
          </a:prstGeom>
        </p:spPr>
      </p:pic>
    </p:spTree>
    <p:extLst>
      <p:ext uri="{BB962C8B-B14F-4D97-AF65-F5344CB8AC3E}">
        <p14:creationId xmlns:p14="http://schemas.microsoft.com/office/powerpoint/2010/main" val="31479618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542B-9AA0-4212-B6CE-4D4FA2846127}"/>
              </a:ext>
            </a:extLst>
          </p:cNvPr>
          <p:cNvSpPr>
            <a:spLocks noGrp="1"/>
          </p:cNvSpPr>
          <p:nvPr>
            <p:ph type="title"/>
          </p:nvPr>
        </p:nvSpPr>
        <p:spPr/>
        <p:txBody>
          <a:bodyPr/>
          <a:lstStyle/>
          <a:p>
            <a:r>
              <a:rPr lang="en-IN"/>
              <a:t>Emergency Stop</a:t>
            </a:r>
          </a:p>
        </p:txBody>
      </p:sp>
      <p:pic>
        <p:nvPicPr>
          <p:cNvPr id="4" name="Emergency_stop_final_edited_final">
            <a:hlinkClick r:id="" action="ppaction://media"/>
            <a:extLst>
              <a:ext uri="{FF2B5EF4-FFF2-40B4-BE49-F238E27FC236}">
                <a16:creationId xmlns:a16="http://schemas.microsoft.com/office/drawing/2014/main" id="{C6DF229E-C5A0-4C5C-BC9C-55BC5FE86B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8056" y="1690688"/>
            <a:ext cx="7735887" cy="4351338"/>
          </a:xfrm>
        </p:spPr>
      </p:pic>
    </p:spTree>
    <p:extLst>
      <p:ext uri="{BB962C8B-B14F-4D97-AF65-F5344CB8AC3E}">
        <p14:creationId xmlns:p14="http://schemas.microsoft.com/office/powerpoint/2010/main" val="23580171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4A56F2-EA11-496C-AFC8-05400BD3B3D7}"/>
              </a:ext>
            </a:extLst>
          </p:cNvPr>
          <p:cNvPicPr>
            <a:picLocks noChangeAspect="1"/>
          </p:cNvPicPr>
          <p:nvPr/>
        </p:nvPicPr>
        <p:blipFill>
          <a:blip r:embed="rId3"/>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7E0A4E12-6EEF-44EA-9220-561C39773CCB}"/>
              </a:ext>
            </a:extLst>
          </p:cNvPr>
          <p:cNvSpPr>
            <a:spLocks noGrp="1"/>
          </p:cNvSpPr>
          <p:nvPr>
            <p:ph type="title"/>
          </p:nvPr>
        </p:nvSpPr>
        <p:spPr/>
        <p:txBody>
          <a:bodyPr/>
          <a:lstStyle/>
          <a:p>
            <a:r>
              <a:rPr lang="en-IN">
                <a:solidFill>
                  <a:schemeClr val="bg1"/>
                </a:solidFill>
              </a:rPr>
              <a:t>The Team</a:t>
            </a:r>
          </a:p>
        </p:txBody>
      </p:sp>
      <p:graphicFrame>
        <p:nvGraphicFramePr>
          <p:cNvPr id="4" name="Content Placeholder 3">
            <a:extLst>
              <a:ext uri="{FF2B5EF4-FFF2-40B4-BE49-F238E27FC236}">
                <a16:creationId xmlns:a16="http://schemas.microsoft.com/office/drawing/2014/main" id="{B62D10E3-C01D-41BF-9B77-0FAD959D5D7C}"/>
              </a:ext>
            </a:extLst>
          </p:cNvPr>
          <p:cNvGraphicFramePr>
            <a:graphicFrameLocks noGrp="1"/>
          </p:cNvGraphicFramePr>
          <p:nvPr>
            <p:ph idx="1"/>
            <p:extLst>
              <p:ext uri="{D42A27DB-BD31-4B8C-83A1-F6EECF244321}">
                <p14:modId xmlns:p14="http://schemas.microsoft.com/office/powerpoint/2010/main" val="38984240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6761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itting, front, small, dark&#10;&#10;Description automatically generated">
            <a:extLst>
              <a:ext uri="{FF2B5EF4-FFF2-40B4-BE49-F238E27FC236}">
                <a16:creationId xmlns:a16="http://schemas.microsoft.com/office/drawing/2014/main" id="{08ECC61C-E962-4A26-9710-25D869BE35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B0073E71-FB7D-4AB2-9C96-D227CCE23195}"/>
              </a:ext>
            </a:extLst>
          </p:cNvPr>
          <p:cNvSpPr>
            <a:spLocks noGrp="1"/>
          </p:cNvSpPr>
          <p:nvPr>
            <p:ph type="title"/>
          </p:nvPr>
        </p:nvSpPr>
        <p:spPr/>
        <p:txBody>
          <a:bodyPr/>
          <a:lstStyle/>
          <a:p>
            <a:r>
              <a:rPr lang="en-IN">
                <a:solidFill>
                  <a:schemeClr val="bg1"/>
                </a:solidFill>
              </a:rPr>
              <a:t>Safety Features</a:t>
            </a:r>
          </a:p>
        </p:txBody>
      </p:sp>
      <p:pic>
        <p:nvPicPr>
          <p:cNvPr id="1030" name="Picture 6">
            <a:extLst>
              <a:ext uri="{FF2B5EF4-FFF2-40B4-BE49-F238E27FC236}">
                <a16:creationId xmlns:a16="http://schemas.microsoft.com/office/drawing/2014/main" id="{E7B1B240-2BB0-4EB8-81CA-44E7836E7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9555" y="280284"/>
            <a:ext cx="1922699" cy="19226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2254F9-9C08-44C6-98CB-582D4F146DD8}"/>
              </a:ext>
            </a:extLst>
          </p:cNvPr>
          <p:cNvSpPr txBox="1"/>
          <p:nvPr/>
        </p:nvSpPr>
        <p:spPr>
          <a:xfrm>
            <a:off x="8752186" y="2103158"/>
            <a:ext cx="3280528" cy="646331"/>
          </a:xfrm>
          <a:prstGeom prst="rect">
            <a:avLst/>
          </a:prstGeom>
          <a:noFill/>
        </p:spPr>
        <p:txBody>
          <a:bodyPr wrap="square" rtlCol="0">
            <a:spAutoFit/>
          </a:bodyPr>
          <a:lstStyle/>
          <a:p>
            <a:r>
              <a:rPr lang="en-GB">
                <a:solidFill>
                  <a:schemeClr val="bg1"/>
                </a:solidFill>
              </a:rPr>
              <a:t>Infrared based human detection with range</a:t>
            </a:r>
            <a:r>
              <a:rPr lang="en-IN">
                <a:solidFill>
                  <a:schemeClr val="bg1"/>
                </a:solidFill>
              </a:rPr>
              <a:t> up to 7 meters</a:t>
            </a:r>
          </a:p>
        </p:txBody>
      </p:sp>
      <p:pic>
        <p:nvPicPr>
          <p:cNvPr id="9" name="Graphic 8" descr="Radio microphone">
            <a:extLst>
              <a:ext uri="{FF2B5EF4-FFF2-40B4-BE49-F238E27FC236}">
                <a16:creationId xmlns:a16="http://schemas.microsoft.com/office/drawing/2014/main" id="{688B13FD-465D-46F7-A213-F017C57F62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9728" y="1690688"/>
            <a:ext cx="914400" cy="914400"/>
          </a:xfrm>
          <a:prstGeom prst="rect">
            <a:avLst/>
          </a:prstGeom>
        </p:spPr>
      </p:pic>
      <p:pic>
        <p:nvPicPr>
          <p:cNvPr id="11" name="Graphic 10" descr="Wireless">
            <a:extLst>
              <a:ext uri="{FF2B5EF4-FFF2-40B4-BE49-F238E27FC236}">
                <a16:creationId xmlns:a16="http://schemas.microsoft.com/office/drawing/2014/main" id="{57390214-EB72-4C5C-9ED2-8FCCAA3081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728" y="4710112"/>
            <a:ext cx="914400" cy="914400"/>
          </a:xfrm>
          <a:prstGeom prst="rect">
            <a:avLst/>
          </a:prstGeom>
        </p:spPr>
      </p:pic>
      <p:pic>
        <p:nvPicPr>
          <p:cNvPr id="1032" name="Picture 8">
            <a:extLst>
              <a:ext uri="{FF2B5EF4-FFF2-40B4-BE49-F238E27FC236}">
                <a16:creationId xmlns:a16="http://schemas.microsoft.com/office/drawing/2014/main" id="{452C139B-B8FB-4F31-9C89-DA69AA6C6B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7718" y="3100708"/>
            <a:ext cx="2829464" cy="28294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9F20F6B-519F-4898-AFF8-0785366FE165}"/>
              </a:ext>
            </a:extLst>
          </p:cNvPr>
          <p:cNvSpPr txBox="1"/>
          <p:nvPr/>
        </p:nvSpPr>
        <p:spPr>
          <a:xfrm>
            <a:off x="603315" y="2605088"/>
            <a:ext cx="3186260" cy="646331"/>
          </a:xfrm>
          <a:prstGeom prst="rect">
            <a:avLst/>
          </a:prstGeom>
          <a:noFill/>
        </p:spPr>
        <p:txBody>
          <a:bodyPr wrap="square" rtlCol="0">
            <a:spAutoFit/>
          </a:bodyPr>
          <a:lstStyle/>
          <a:p>
            <a:r>
              <a:rPr lang="en-GB">
                <a:solidFill>
                  <a:schemeClr val="bg1"/>
                </a:solidFill>
              </a:rPr>
              <a:t>ML based voice enabled control for emergency stop</a:t>
            </a:r>
          </a:p>
        </p:txBody>
      </p:sp>
      <p:sp>
        <p:nvSpPr>
          <p:cNvPr id="13" name="TextBox 12">
            <a:extLst>
              <a:ext uri="{FF2B5EF4-FFF2-40B4-BE49-F238E27FC236}">
                <a16:creationId xmlns:a16="http://schemas.microsoft.com/office/drawing/2014/main" id="{CCB632B7-ED50-47C5-9E2A-8002667B50F6}"/>
              </a:ext>
            </a:extLst>
          </p:cNvPr>
          <p:cNvSpPr txBox="1"/>
          <p:nvPr/>
        </p:nvSpPr>
        <p:spPr>
          <a:xfrm>
            <a:off x="603315" y="5495827"/>
            <a:ext cx="3393650" cy="646331"/>
          </a:xfrm>
          <a:prstGeom prst="rect">
            <a:avLst/>
          </a:prstGeom>
          <a:noFill/>
        </p:spPr>
        <p:txBody>
          <a:bodyPr wrap="square" rtlCol="0">
            <a:spAutoFit/>
          </a:bodyPr>
          <a:lstStyle/>
          <a:p>
            <a:r>
              <a:rPr lang="en-GB">
                <a:solidFill>
                  <a:schemeClr val="bg1"/>
                </a:solidFill>
              </a:rPr>
              <a:t>Wireless communication with android app</a:t>
            </a:r>
          </a:p>
        </p:txBody>
      </p:sp>
      <p:sp>
        <p:nvSpPr>
          <p:cNvPr id="14" name="TextBox 13">
            <a:extLst>
              <a:ext uri="{FF2B5EF4-FFF2-40B4-BE49-F238E27FC236}">
                <a16:creationId xmlns:a16="http://schemas.microsoft.com/office/drawing/2014/main" id="{EBC919B5-5358-41C1-85B4-7936D3850595}"/>
              </a:ext>
            </a:extLst>
          </p:cNvPr>
          <p:cNvSpPr txBox="1"/>
          <p:nvPr/>
        </p:nvSpPr>
        <p:spPr>
          <a:xfrm>
            <a:off x="8752186" y="5316718"/>
            <a:ext cx="3280528" cy="923330"/>
          </a:xfrm>
          <a:prstGeom prst="rect">
            <a:avLst/>
          </a:prstGeom>
          <a:noFill/>
        </p:spPr>
        <p:txBody>
          <a:bodyPr wrap="square" lIns="91440" tIns="45720" rIns="91440" bIns="45720" rtlCol="0" anchor="t">
            <a:spAutoFit/>
          </a:bodyPr>
          <a:lstStyle/>
          <a:p>
            <a:r>
              <a:rPr lang="en-IN" dirty="0">
                <a:solidFill>
                  <a:schemeClr val="bg1"/>
                </a:solidFill>
              </a:rPr>
              <a:t>Multiple </a:t>
            </a:r>
            <a:r>
              <a:rPr lang="en-IN" dirty="0" err="1">
                <a:solidFill>
                  <a:schemeClr val="bg1"/>
                </a:solidFill>
              </a:rPr>
              <a:t>ToF</a:t>
            </a:r>
            <a:r>
              <a:rPr lang="en-IN" dirty="0">
                <a:solidFill>
                  <a:schemeClr val="bg1"/>
                </a:solidFill>
              </a:rPr>
              <a:t> sensors for object detection along the height of the robot (</a:t>
            </a:r>
            <a:r>
              <a:rPr lang="en-IN" dirty="0" err="1">
                <a:solidFill>
                  <a:schemeClr val="bg1"/>
                </a:solidFill>
              </a:rPr>
              <a:t>TeraRanger</a:t>
            </a:r>
            <a:r>
              <a:rPr lang="en-IN" dirty="0">
                <a:solidFill>
                  <a:schemeClr val="bg1"/>
                </a:solidFill>
              </a:rPr>
              <a:t> by </a:t>
            </a:r>
            <a:r>
              <a:rPr lang="en-IN" dirty="0" err="1">
                <a:solidFill>
                  <a:schemeClr val="bg1"/>
                </a:solidFill>
              </a:rPr>
              <a:t>Terabee</a:t>
            </a:r>
            <a:r>
              <a:rPr lang="en-IN" dirty="0">
                <a:solidFill>
                  <a:schemeClr val="bg1"/>
                </a:solidFill>
              </a:rPr>
              <a:t>)</a:t>
            </a:r>
          </a:p>
        </p:txBody>
      </p:sp>
      <p:pic>
        <p:nvPicPr>
          <p:cNvPr id="4" name="Graphic 3" descr="Lightbulb">
            <a:extLst>
              <a:ext uri="{FF2B5EF4-FFF2-40B4-BE49-F238E27FC236}">
                <a16:creationId xmlns:a16="http://schemas.microsoft.com/office/drawing/2014/main" id="{E8543C8D-31B9-4F47-B442-C771DC3109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1415" y="1467587"/>
            <a:ext cx="446202" cy="446202"/>
          </a:xfrm>
          <a:prstGeom prst="rect">
            <a:avLst/>
          </a:prstGeom>
        </p:spPr>
      </p:pic>
      <p:pic>
        <p:nvPicPr>
          <p:cNvPr id="15" name="Graphic 14" descr="Lightbulb">
            <a:extLst>
              <a:ext uri="{FF2B5EF4-FFF2-40B4-BE49-F238E27FC236}">
                <a16:creationId xmlns:a16="http://schemas.microsoft.com/office/drawing/2014/main" id="{A73AA134-421C-445B-8F31-1E5D325EA8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2186" y="3460496"/>
            <a:ext cx="446202" cy="446202"/>
          </a:xfrm>
          <a:prstGeom prst="rect">
            <a:avLst/>
          </a:prstGeom>
        </p:spPr>
      </p:pic>
    </p:spTree>
    <p:extLst>
      <p:ext uri="{BB962C8B-B14F-4D97-AF65-F5344CB8AC3E}">
        <p14:creationId xmlns:p14="http://schemas.microsoft.com/office/powerpoint/2010/main" val="325423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6BB95-9359-4121-A55C-93E020239940}"/>
              </a:ext>
            </a:extLst>
          </p:cNvPr>
          <p:cNvSpPr>
            <a:spLocks noGrp="1"/>
          </p:cNvSpPr>
          <p:nvPr>
            <p:ph type="title"/>
          </p:nvPr>
        </p:nvSpPr>
        <p:spPr>
          <a:xfrm>
            <a:off x="801099" y="1396289"/>
            <a:ext cx="4906281" cy="1325563"/>
          </a:xfrm>
        </p:spPr>
        <p:txBody>
          <a:bodyPr vert="horz" lIns="91440" tIns="45720" rIns="91440" bIns="45720" rtlCol="0">
            <a:normAutofit/>
          </a:bodyPr>
          <a:lstStyle/>
          <a:p>
            <a:r>
              <a:rPr lang="en-US" kern="1200">
                <a:latin typeface="+mj-lt"/>
                <a:ea typeface="+mj-ea"/>
                <a:cs typeface="+mj-cs"/>
              </a:rPr>
              <a:t>Voice Based Safety Feature</a:t>
            </a:r>
            <a:endParaRPr lang="en-US" kern="1200">
              <a:latin typeface="+mj-lt"/>
            </a:endParaRPr>
          </a:p>
        </p:txBody>
      </p:sp>
      <p:graphicFrame>
        <p:nvGraphicFramePr>
          <p:cNvPr id="4" name="Content Placeholder 3">
            <a:extLst>
              <a:ext uri="{FF2B5EF4-FFF2-40B4-BE49-F238E27FC236}">
                <a16:creationId xmlns:a16="http://schemas.microsoft.com/office/drawing/2014/main" id="{83FCDD20-3901-4CAA-AE90-4E67A4197299}"/>
              </a:ext>
            </a:extLst>
          </p:cNvPr>
          <p:cNvGraphicFramePr>
            <a:graphicFrameLocks noGrp="1"/>
          </p:cNvGraphicFramePr>
          <p:nvPr>
            <p:ph idx="1"/>
            <p:extLst>
              <p:ext uri="{D42A27DB-BD31-4B8C-83A1-F6EECF244321}">
                <p14:modId xmlns:p14="http://schemas.microsoft.com/office/powerpoint/2010/main" val="1628383825"/>
              </p:ext>
            </p:extLst>
          </p:nvPr>
        </p:nvGraphicFramePr>
        <p:xfrm>
          <a:off x="805543" y="2871982"/>
          <a:ext cx="5006336" cy="3181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846"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Voice">
            <a:extLst>
              <a:ext uri="{FF2B5EF4-FFF2-40B4-BE49-F238E27FC236}">
                <a16:creationId xmlns:a16="http://schemas.microsoft.com/office/drawing/2014/main" id="{E41BF9D1-4183-4942-90DE-575415CBE8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0975" y="643466"/>
            <a:ext cx="4105275" cy="4105275"/>
          </a:xfrm>
          <a:prstGeom prst="rect">
            <a:avLst/>
          </a:prstGeom>
        </p:spPr>
      </p:pic>
    </p:spTree>
    <p:extLst>
      <p:ext uri="{BB962C8B-B14F-4D97-AF65-F5344CB8AC3E}">
        <p14:creationId xmlns:p14="http://schemas.microsoft.com/office/powerpoint/2010/main" val="425342131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D21B-F14B-49C9-AFDD-A55337C9C226}"/>
              </a:ext>
            </a:extLst>
          </p:cNvPr>
          <p:cNvSpPr>
            <a:spLocks noGrp="1"/>
          </p:cNvSpPr>
          <p:nvPr>
            <p:ph type="title"/>
          </p:nvPr>
        </p:nvSpPr>
        <p:spPr/>
        <p:txBody>
          <a:bodyPr/>
          <a:lstStyle/>
          <a:p>
            <a:r>
              <a:rPr lang="en-IN"/>
              <a:t>Obstacle Avoidance</a:t>
            </a:r>
          </a:p>
        </p:txBody>
      </p:sp>
      <p:pic>
        <p:nvPicPr>
          <p:cNvPr id="4" name="Final_obstacle_Dynamic_env_human_avoid">
            <a:hlinkClick r:id="" action="ppaction://media"/>
            <a:extLst>
              <a:ext uri="{FF2B5EF4-FFF2-40B4-BE49-F238E27FC236}">
                <a16:creationId xmlns:a16="http://schemas.microsoft.com/office/drawing/2014/main" id="{00C9C545-5BA6-4D69-839E-8F0E6688B79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8056" y="1690688"/>
            <a:ext cx="7735887" cy="4351338"/>
          </a:xfrm>
        </p:spPr>
      </p:pic>
    </p:spTree>
    <p:extLst>
      <p:ext uri="{BB962C8B-B14F-4D97-AF65-F5344CB8AC3E}">
        <p14:creationId xmlns:p14="http://schemas.microsoft.com/office/powerpoint/2010/main" val="12630398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4" descr="Blue digital binary data on a screen">
            <a:extLst>
              <a:ext uri="{FF2B5EF4-FFF2-40B4-BE49-F238E27FC236}">
                <a16:creationId xmlns:a16="http://schemas.microsoft.com/office/drawing/2014/main" id="{44ABBAAE-09D5-444A-A022-A272195EF1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28728" y="1690688"/>
            <a:ext cx="5463273" cy="5167312"/>
          </a:xfrm>
          <a:custGeom>
            <a:avLst/>
            <a:gdLst/>
            <a:ahLst/>
            <a:cxnLst/>
            <a:rect l="l" t="t" r="r" b="b"/>
            <a:pathLst>
              <a:path w="5463273" h="5167312">
                <a:moveTo>
                  <a:pt x="2391664" y="0"/>
                </a:moveTo>
                <a:lnTo>
                  <a:pt x="2729598" y="0"/>
                </a:lnTo>
                <a:lnTo>
                  <a:pt x="3668014" y="0"/>
                </a:lnTo>
                <a:lnTo>
                  <a:pt x="5463273" y="0"/>
                </a:lnTo>
                <a:lnTo>
                  <a:pt x="5463273" y="5167310"/>
                </a:lnTo>
                <a:lnTo>
                  <a:pt x="3668014" y="5167310"/>
                </a:lnTo>
                <a:lnTo>
                  <a:pt x="3668014" y="5167312"/>
                </a:lnTo>
                <a:lnTo>
                  <a:pt x="0" y="5167312"/>
                </a:lnTo>
                <a:lnTo>
                  <a:pt x="2393879" y="952"/>
                </a:lnTo>
                <a:lnTo>
                  <a:pt x="2391664" y="952"/>
                </a:lnTo>
                <a:close/>
              </a:path>
            </a:pathLst>
          </a:custGeom>
        </p:spPr>
      </p:pic>
      <p:sp>
        <p:nvSpPr>
          <p:cNvPr id="2" name="Title 1">
            <a:extLst>
              <a:ext uri="{FF2B5EF4-FFF2-40B4-BE49-F238E27FC236}">
                <a16:creationId xmlns:a16="http://schemas.microsoft.com/office/drawing/2014/main" id="{5F77DFF7-24AD-4E03-B5CB-78A5541110F6}"/>
              </a:ext>
            </a:extLst>
          </p:cNvPr>
          <p:cNvSpPr>
            <a:spLocks noGrp="1"/>
          </p:cNvSpPr>
          <p:nvPr>
            <p:ph type="title"/>
          </p:nvPr>
        </p:nvSpPr>
        <p:spPr>
          <a:xfrm>
            <a:off x="841248" y="365759"/>
            <a:ext cx="7769352" cy="1325880"/>
          </a:xfrm>
        </p:spPr>
        <p:txBody>
          <a:bodyPr anchor="ctr">
            <a:normAutofit/>
          </a:bodyPr>
          <a:lstStyle/>
          <a:p>
            <a:r>
              <a:rPr lang="en-IN">
                <a:solidFill>
                  <a:srgbClr val="FFFFFF"/>
                </a:solidFill>
              </a:rPr>
              <a:t>Software Stack</a:t>
            </a:r>
            <a:endParaRPr lang="en-GB"/>
          </a:p>
        </p:txBody>
      </p:sp>
      <p:graphicFrame>
        <p:nvGraphicFramePr>
          <p:cNvPr id="3" name="Content Placeholder 2">
            <a:extLst>
              <a:ext uri="{FF2B5EF4-FFF2-40B4-BE49-F238E27FC236}">
                <a16:creationId xmlns:a16="http://schemas.microsoft.com/office/drawing/2014/main" id="{B4AE296F-423B-40FC-AB04-9F29B137B88B}"/>
              </a:ext>
            </a:extLst>
          </p:cNvPr>
          <p:cNvGraphicFramePr>
            <a:graphicFrameLocks noGrp="1"/>
          </p:cNvGraphicFramePr>
          <p:nvPr>
            <p:ph idx="1"/>
            <p:extLst>
              <p:ext uri="{D42A27DB-BD31-4B8C-83A1-F6EECF244321}">
                <p14:modId xmlns:p14="http://schemas.microsoft.com/office/powerpoint/2010/main" val="1387621948"/>
              </p:ext>
            </p:extLst>
          </p:nvPr>
        </p:nvGraphicFramePr>
        <p:xfrm>
          <a:off x="841248" y="2209800"/>
          <a:ext cx="6819392" cy="4351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0249454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0C9A7A-D71C-4F06-806D-6B80257D60EA}"/>
              </a:ext>
            </a:extLst>
          </p:cNvPr>
          <p:cNvSpPr>
            <a:spLocks noGrp="1"/>
          </p:cNvSpPr>
          <p:nvPr>
            <p:ph type="title"/>
          </p:nvPr>
        </p:nvSpPr>
        <p:spPr>
          <a:xfrm>
            <a:off x="1005550" y="1967265"/>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Bill of Materials</a:t>
            </a:r>
          </a:p>
        </p:txBody>
      </p:sp>
      <p:graphicFrame>
        <p:nvGraphicFramePr>
          <p:cNvPr id="5" name="Table 4">
            <a:extLst>
              <a:ext uri="{FF2B5EF4-FFF2-40B4-BE49-F238E27FC236}">
                <a16:creationId xmlns:a16="http://schemas.microsoft.com/office/drawing/2014/main" id="{98BF02BF-6D2C-4E4A-B97E-6C10342E2593}"/>
              </a:ext>
            </a:extLst>
          </p:cNvPr>
          <p:cNvGraphicFramePr>
            <a:graphicFrameLocks noGrp="1"/>
          </p:cNvGraphicFramePr>
          <p:nvPr>
            <p:extLst>
              <p:ext uri="{D42A27DB-BD31-4B8C-83A1-F6EECF244321}">
                <p14:modId xmlns:p14="http://schemas.microsoft.com/office/powerpoint/2010/main" val="2940204152"/>
              </p:ext>
            </p:extLst>
          </p:nvPr>
        </p:nvGraphicFramePr>
        <p:xfrm>
          <a:off x="6351222" y="575962"/>
          <a:ext cx="5123356" cy="5706075"/>
        </p:xfrm>
        <a:graphic>
          <a:graphicData uri="http://schemas.openxmlformats.org/drawingml/2006/table">
            <a:tbl>
              <a:tblPr firstRow="1" bandRow="1">
                <a:tableStyleId>{073A0DAA-6AF3-43AB-8588-CEC1D06C72B9}</a:tableStyleId>
              </a:tblPr>
              <a:tblGrid>
                <a:gridCol w="557431">
                  <a:extLst>
                    <a:ext uri="{9D8B030D-6E8A-4147-A177-3AD203B41FA5}">
                      <a16:colId xmlns:a16="http://schemas.microsoft.com/office/drawing/2014/main" val="4034377629"/>
                    </a:ext>
                  </a:extLst>
                </a:gridCol>
                <a:gridCol w="3686785">
                  <a:extLst>
                    <a:ext uri="{9D8B030D-6E8A-4147-A177-3AD203B41FA5}">
                      <a16:colId xmlns:a16="http://schemas.microsoft.com/office/drawing/2014/main" val="4274179166"/>
                    </a:ext>
                  </a:extLst>
                </a:gridCol>
                <a:gridCol w="879140">
                  <a:extLst>
                    <a:ext uri="{9D8B030D-6E8A-4147-A177-3AD203B41FA5}">
                      <a16:colId xmlns:a16="http://schemas.microsoft.com/office/drawing/2014/main" val="2002867042"/>
                    </a:ext>
                  </a:extLst>
                </a:gridCol>
              </a:tblGrid>
              <a:tr h="242120">
                <a:tc>
                  <a:txBody>
                    <a:bodyPr/>
                    <a:lstStyle/>
                    <a:p>
                      <a:pPr algn="ctr" fontAlgn="ctr"/>
                      <a:r>
                        <a:rPr lang="en-IN" sz="1400" b="1" u="none" strike="noStrike" cap="none" spc="0">
                          <a:effectLst/>
                        </a:rPr>
                        <a:t>#</a:t>
                      </a:r>
                      <a:endParaRPr lang="en-IN" sz="1400" b="1" i="0" u="none" strike="noStrike" cap="none" spc="0">
                        <a:solidFill>
                          <a:schemeClr val="bg1"/>
                        </a:solidFill>
                        <a:effectLst/>
                        <a:latin typeface="Arial" panose="020B0604020202020204" pitchFamily="34" charset="0"/>
                      </a:endParaRPr>
                    </a:p>
                  </a:txBody>
                  <a:tcPr marL="26306" marR="3132" marT="7516" marB="56369" anchor="b"/>
                </a:tc>
                <a:tc>
                  <a:txBody>
                    <a:bodyPr/>
                    <a:lstStyle/>
                    <a:p>
                      <a:pPr algn="ctr" fontAlgn="ctr"/>
                      <a:r>
                        <a:rPr lang="en-IN" sz="1400" b="1" u="none" strike="noStrike" cap="none" spc="0">
                          <a:effectLst/>
                        </a:rPr>
                        <a:t>Item</a:t>
                      </a:r>
                      <a:endParaRPr lang="en-IN" sz="1400" b="1" i="0" u="none" strike="noStrike" cap="none" spc="0">
                        <a:solidFill>
                          <a:schemeClr val="bg1"/>
                        </a:solidFill>
                        <a:effectLst/>
                        <a:latin typeface="Arial" panose="020B0604020202020204" pitchFamily="34" charset="0"/>
                      </a:endParaRPr>
                    </a:p>
                  </a:txBody>
                  <a:tcPr marL="26306" marR="3132" marT="7516" marB="56369" anchor="b"/>
                </a:tc>
                <a:tc>
                  <a:txBody>
                    <a:bodyPr/>
                    <a:lstStyle/>
                    <a:p>
                      <a:pPr algn="ctr" fontAlgn="ctr"/>
                      <a:r>
                        <a:rPr lang="en-IN" sz="1400" b="1" u="none" strike="noStrike" cap="none" spc="0">
                          <a:effectLst/>
                        </a:rPr>
                        <a:t>Price ($)</a:t>
                      </a:r>
                      <a:endParaRPr lang="en-IN" sz="1400" b="1" i="0" u="none" strike="noStrike" cap="none" spc="0">
                        <a:solidFill>
                          <a:schemeClr val="bg1"/>
                        </a:solidFill>
                        <a:effectLst/>
                        <a:latin typeface="Arial" panose="020B0604020202020204" pitchFamily="34" charset="0"/>
                      </a:endParaRPr>
                    </a:p>
                  </a:txBody>
                  <a:tcPr marL="26306" marR="3132" marT="7516" marB="56369" anchor="b"/>
                </a:tc>
                <a:extLst>
                  <a:ext uri="{0D108BD9-81ED-4DB2-BD59-A6C34878D82A}">
                    <a16:rowId xmlns:a16="http://schemas.microsoft.com/office/drawing/2014/main" val="2887622061"/>
                  </a:ext>
                </a:extLst>
              </a:tr>
              <a:tr h="242120">
                <a:tc>
                  <a:txBody>
                    <a:bodyPr/>
                    <a:lstStyle/>
                    <a:p>
                      <a:pPr algn="r" fontAlgn="ctr"/>
                      <a:r>
                        <a:rPr lang="en-IN" sz="1200" u="none" strike="noStrike" cap="none" spc="0">
                          <a:effectLst/>
                        </a:rPr>
                        <a:t>1</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b"/>
                      <a:r>
                        <a:rPr lang="en-IN" sz="1200" u="none" strike="noStrike" cap="none" spc="0">
                          <a:effectLst/>
                        </a:rPr>
                        <a:t>Nvidia Xavier NX</a:t>
                      </a:r>
                      <a:endParaRPr lang="en-IN" sz="1200" b="0" i="0" u="none" strike="noStrike" cap="none" spc="0">
                        <a:solidFill>
                          <a:schemeClr val="bg1"/>
                        </a:solidFill>
                        <a:effectLst/>
                        <a:latin typeface="Calibri" panose="020F0502020204030204" pitchFamily="34" charset="0"/>
                      </a:endParaRPr>
                    </a:p>
                  </a:txBody>
                  <a:tcPr marL="26306" marR="3132" marT="7516" marB="56369" anchor="b"/>
                </a:tc>
                <a:tc>
                  <a:txBody>
                    <a:bodyPr/>
                    <a:lstStyle/>
                    <a:p>
                      <a:pPr algn="r" fontAlgn="ctr"/>
                      <a:r>
                        <a:rPr lang="en-IN" sz="1200" u="none" strike="noStrike" cap="none" spc="0">
                          <a:effectLst/>
                        </a:rPr>
                        <a:t>399</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1842088248"/>
                  </a:ext>
                </a:extLst>
              </a:tr>
              <a:tr h="242120">
                <a:tc>
                  <a:txBody>
                    <a:bodyPr/>
                    <a:lstStyle/>
                    <a:p>
                      <a:pPr algn="r" fontAlgn="ctr"/>
                      <a:r>
                        <a:rPr lang="en-IN" sz="1200" u="none" strike="noStrike" cap="none" spc="0">
                          <a:effectLst/>
                        </a:rPr>
                        <a:t>2</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Battery + Power Supply</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1500</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028858821"/>
                  </a:ext>
                </a:extLst>
              </a:tr>
              <a:tr h="242120">
                <a:tc>
                  <a:txBody>
                    <a:bodyPr/>
                    <a:lstStyle/>
                    <a:p>
                      <a:pPr algn="r" fontAlgn="ctr"/>
                      <a:r>
                        <a:rPr lang="en-IN" sz="1200" u="none" strike="noStrike" cap="none" spc="0">
                          <a:effectLst/>
                        </a:rPr>
                        <a:t>3</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Chassis</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145</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299298589"/>
                  </a:ext>
                </a:extLst>
              </a:tr>
              <a:tr h="242120">
                <a:tc>
                  <a:txBody>
                    <a:bodyPr/>
                    <a:lstStyle/>
                    <a:p>
                      <a:pPr algn="r" fontAlgn="ctr"/>
                      <a:r>
                        <a:rPr lang="en-IN" sz="1200" u="none" strike="noStrike" cap="none" spc="0">
                          <a:effectLst/>
                        </a:rPr>
                        <a:t>4</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RP LiDAR A3</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599</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816163248"/>
                  </a:ext>
                </a:extLst>
              </a:tr>
              <a:tr h="242120">
                <a:tc>
                  <a:txBody>
                    <a:bodyPr/>
                    <a:lstStyle/>
                    <a:p>
                      <a:pPr algn="r" fontAlgn="ctr"/>
                      <a:r>
                        <a:rPr lang="en-IN" sz="1200" u="none" strike="noStrike" cap="none" spc="0">
                          <a:effectLst/>
                        </a:rPr>
                        <a:t>5</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TeraRanger Multiflex</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115</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975296401"/>
                  </a:ext>
                </a:extLst>
              </a:tr>
              <a:tr h="242120">
                <a:tc>
                  <a:txBody>
                    <a:bodyPr/>
                    <a:lstStyle/>
                    <a:p>
                      <a:pPr algn="r" fontAlgn="ctr"/>
                      <a:r>
                        <a:rPr lang="en-IN" sz="1200" u="none" strike="noStrike" cap="none" spc="0">
                          <a:effectLst/>
                        </a:rPr>
                        <a:t>6</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PIR HC-SR501</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b"/>
                      <a:r>
                        <a:rPr lang="en-IN" sz="1200" u="none" strike="noStrike" cap="none" spc="0">
                          <a:effectLst/>
                        </a:rPr>
                        <a:t>10</a:t>
                      </a:r>
                      <a:endParaRPr lang="en-IN" sz="1200" b="0" i="0" u="none" strike="noStrike" cap="none" spc="0">
                        <a:solidFill>
                          <a:schemeClr val="bg1"/>
                        </a:solidFill>
                        <a:effectLst/>
                        <a:latin typeface="Arial" panose="020B0604020202020204" pitchFamily="34" charset="0"/>
                      </a:endParaRPr>
                    </a:p>
                  </a:txBody>
                  <a:tcPr marL="26306" marR="3132" marT="7516" marB="56369" anchor="b"/>
                </a:tc>
                <a:extLst>
                  <a:ext uri="{0D108BD9-81ED-4DB2-BD59-A6C34878D82A}">
                    <a16:rowId xmlns:a16="http://schemas.microsoft.com/office/drawing/2014/main" val="47543103"/>
                  </a:ext>
                </a:extLst>
              </a:tr>
              <a:tr h="242120">
                <a:tc>
                  <a:txBody>
                    <a:bodyPr/>
                    <a:lstStyle/>
                    <a:p>
                      <a:pPr algn="r" fontAlgn="ctr"/>
                      <a:r>
                        <a:rPr lang="en-IN" sz="1200" u="none" strike="noStrike" cap="none" spc="0">
                          <a:effectLst/>
                        </a:rPr>
                        <a:t>7</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UV Light holder</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69</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3837674192"/>
                  </a:ext>
                </a:extLst>
              </a:tr>
              <a:tr h="242120">
                <a:tc>
                  <a:txBody>
                    <a:bodyPr/>
                    <a:lstStyle/>
                    <a:p>
                      <a:pPr algn="r" fontAlgn="ctr"/>
                      <a:r>
                        <a:rPr lang="en-IN" sz="1200" u="none" strike="noStrike" cap="none" spc="0">
                          <a:effectLst/>
                        </a:rPr>
                        <a:t>8</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UV Light ballast</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660</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1783533839"/>
                  </a:ext>
                </a:extLst>
              </a:tr>
              <a:tr h="242120">
                <a:tc>
                  <a:txBody>
                    <a:bodyPr/>
                    <a:lstStyle/>
                    <a:p>
                      <a:pPr algn="r" fontAlgn="ctr"/>
                      <a:r>
                        <a:rPr lang="en-IN" sz="1200" u="none" strike="noStrike" cap="none" spc="0">
                          <a:effectLst/>
                        </a:rPr>
                        <a:t>9</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UV Light Lamp</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690</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856218983"/>
                  </a:ext>
                </a:extLst>
              </a:tr>
              <a:tr h="242120">
                <a:tc>
                  <a:txBody>
                    <a:bodyPr/>
                    <a:lstStyle/>
                    <a:p>
                      <a:pPr algn="r" fontAlgn="ctr"/>
                      <a:r>
                        <a:rPr lang="en-IN" sz="1200" u="none" strike="noStrike" cap="none" spc="0">
                          <a:effectLst/>
                        </a:rPr>
                        <a:t>10</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Banebot DC Motors</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35</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1372033040"/>
                  </a:ext>
                </a:extLst>
              </a:tr>
              <a:tr h="242120">
                <a:tc>
                  <a:txBody>
                    <a:bodyPr/>
                    <a:lstStyle/>
                    <a:p>
                      <a:pPr algn="r" fontAlgn="ctr"/>
                      <a:r>
                        <a:rPr lang="en-IN" sz="1200" u="none" strike="noStrike" cap="none" spc="0">
                          <a:effectLst/>
                        </a:rPr>
                        <a:t>11</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Gearbox- P61 16:1</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92</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1994536373"/>
                  </a:ext>
                </a:extLst>
              </a:tr>
              <a:tr h="242120">
                <a:tc>
                  <a:txBody>
                    <a:bodyPr/>
                    <a:lstStyle/>
                    <a:p>
                      <a:pPr algn="r" fontAlgn="ctr"/>
                      <a:r>
                        <a:rPr lang="en-IN" sz="1200" u="none" strike="noStrike" cap="none" spc="0">
                          <a:effectLst/>
                        </a:rPr>
                        <a:t>12</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Optical Rotary encoder 2500ppr</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108</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3485004437"/>
                  </a:ext>
                </a:extLst>
              </a:tr>
              <a:tr h="242120">
                <a:tc>
                  <a:txBody>
                    <a:bodyPr/>
                    <a:lstStyle/>
                    <a:p>
                      <a:pPr algn="r" fontAlgn="ctr"/>
                      <a:r>
                        <a:rPr lang="en-IN" sz="1200" u="none" strike="noStrike" cap="none" spc="0">
                          <a:effectLst/>
                        </a:rPr>
                        <a:t>13</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RoboClaw 2x30A Motor Controller</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125</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3335162043"/>
                  </a:ext>
                </a:extLst>
              </a:tr>
              <a:tr h="242120">
                <a:tc>
                  <a:txBody>
                    <a:bodyPr/>
                    <a:lstStyle/>
                    <a:p>
                      <a:pPr algn="r" fontAlgn="ctr"/>
                      <a:r>
                        <a:rPr lang="en-IN" sz="1200" u="none" strike="noStrike" cap="none" spc="0">
                          <a:effectLst/>
                        </a:rPr>
                        <a:t>14</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Wi-60 Auto Castor Wheels</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30</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486424526"/>
                  </a:ext>
                </a:extLst>
              </a:tr>
              <a:tr h="242120">
                <a:tc>
                  <a:txBody>
                    <a:bodyPr/>
                    <a:lstStyle/>
                    <a:p>
                      <a:pPr algn="r" fontAlgn="ctr"/>
                      <a:r>
                        <a:rPr lang="en-IN" sz="1200" u="none" strike="noStrike" cap="none" spc="0">
                          <a:effectLst/>
                        </a:rPr>
                        <a:t>15</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Colson Wheel</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7</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3003734894"/>
                  </a:ext>
                </a:extLst>
              </a:tr>
              <a:tr h="242120">
                <a:tc>
                  <a:txBody>
                    <a:bodyPr/>
                    <a:lstStyle/>
                    <a:p>
                      <a:pPr algn="r" fontAlgn="ctr"/>
                      <a:r>
                        <a:rPr lang="en-IN" sz="1200" u="none" strike="noStrike" cap="none" spc="0">
                          <a:effectLst/>
                        </a:rPr>
                        <a:t>16</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Colson Series 2 Hub</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14</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558324728"/>
                  </a:ext>
                </a:extLst>
              </a:tr>
              <a:tr h="242120">
                <a:tc>
                  <a:txBody>
                    <a:bodyPr/>
                    <a:lstStyle/>
                    <a:p>
                      <a:pPr algn="r" fontAlgn="ctr"/>
                      <a:r>
                        <a:rPr lang="en-IN" sz="1200" u="none" strike="noStrike" cap="none" spc="0">
                          <a:effectLst/>
                        </a:rPr>
                        <a:t>17</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US" sz="1200" u="none" strike="noStrike" cap="none" spc="0">
                          <a:effectLst/>
                        </a:rPr>
                        <a:t>SSR-40DA Solid State Relay Module</a:t>
                      </a:r>
                      <a:endParaRPr lang="en-US"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7</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3639850598"/>
                  </a:ext>
                </a:extLst>
              </a:tr>
              <a:tr h="242120">
                <a:tc>
                  <a:txBody>
                    <a:bodyPr/>
                    <a:lstStyle/>
                    <a:p>
                      <a:pPr algn="r" fontAlgn="ctr"/>
                      <a:r>
                        <a:rPr lang="en-IN" sz="1200" u="none" strike="noStrike" cap="none" spc="0">
                          <a:effectLst/>
                        </a:rPr>
                        <a:t>18</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US" sz="1200" u="none" strike="noStrike" cap="none" spc="0">
                          <a:effectLst/>
                        </a:rPr>
                        <a:t>Arduino Nano 33 BLE Sense Header</a:t>
                      </a:r>
                      <a:endParaRPr lang="en-US"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34</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312747770"/>
                  </a:ext>
                </a:extLst>
              </a:tr>
              <a:tr h="242120">
                <a:tc>
                  <a:txBody>
                    <a:bodyPr/>
                    <a:lstStyle/>
                    <a:p>
                      <a:pPr algn="r" fontAlgn="ctr"/>
                      <a:r>
                        <a:rPr lang="en-IN" sz="1200" u="none" strike="noStrike" cap="none" spc="0">
                          <a:effectLst/>
                        </a:rPr>
                        <a:t>19</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it-IT" sz="1200" u="none" strike="noStrike" cap="none" spc="0">
                          <a:effectLst/>
                        </a:rPr>
                        <a:t>Raspberry Pi Camera Module V2</a:t>
                      </a:r>
                      <a:endParaRPr lang="it-IT"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35</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697919178"/>
                  </a:ext>
                </a:extLst>
              </a:tr>
              <a:tr h="242120">
                <a:tc>
                  <a:txBody>
                    <a:bodyPr/>
                    <a:lstStyle/>
                    <a:p>
                      <a:pPr algn="r" fontAlgn="ctr"/>
                      <a:r>
                        <a:rPr lang="en-IN" sz="1200" u="none" strike="noStrike" cap="none" spc="0">
                          <a:effectLst/>
                        </a:rPr>
                        <a:t>20</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Speaker</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4</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520996455"/>
                  </a:ext>
                </a:extLst>
              </a:tr>
              <a:tr h="242120">
                <a:tc>
                  <a:txBody>
                    <a:bodyPr/>
                    <a:lstStyle/>
                    <a:p>
                      <a:pPr algn="r" fontAlgn="ctr"/>
                      <a:r>
                        <a:rPr lang="en-IN" sz="1200" u="none" strike="noStrike" cap="none" spc="0">
                          <a:effectLst/>
                        </a:rPr>
                        <a:t>21</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Fast LED WS2812B</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4</a:t>
                      </a:r>
                      <a:endParaRPr lang="en-IN" sz="1200" b="0"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2863599490"/>
                  </a:ext>
                </a:extLst>
              </a:tr>
              <a:tr h="242120">
                <a:tc>
                  <a:txBody>
                    <a:bodyPr/>
                    <a:lstStyle/>
                    <a:p>
                      <a:pPr algn="l" fontAlgn="ctr"/>
                      <a:r>
                        <a:rPr lang="en-IN" sz="1200" u="none" strike="noStrike" cap="none" spc="0">
                          <a:effectLst/>
                        </a:rPr>
                        <a:t> </a:t>
                      </a:r>
                      <a:endParaRPr lang="en-IN" sz="1200" b="0"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l" fontAlgn="ctr"/>
                      <a:r>
                        <a:rPr lang="en-IN" sz="1200" u="none" strike="noStrike" cap="none" spc="0">
                          <a:effectLst/>
                        </a:rPr>
                        <a:t>Total</a:t>
                      </a:r>
                      <a:endParaRPr lang="en-IN" sz="1200" b="1" i="0" u="none" strike="noStrike" cap="none" spc="0">
                        <a:solidFill>
                          <a:schemeClr val="bg1"/>
                        </a:solidFill>
                        <a:effectLst/>
                        <a:latin typeface="Arial" panose="020B0604020202020204" pitchFamily="34" charset="0"/>
                      </a:endParaRPr>
                    </a:p>
                  </a:txBody>
                  <a:tcPr marL="26306" marR="3132" marT="7516" marB="56369" anchor="ctr"/>
                </a:tc>
                <a:tc>
                  <a:txBody>
                    <a:bodyPr/>
                    <a:lstStyle/>
                    <a:p>
                      <a:pPr algn="r" fontAlgn="ctr"/>
                      <a:r>
                        <a:rPr lang="en-IN" sz="1200" u="none" strike="noStrike" cap="none" spc="0">
                          <a:effectLst/>
                        </a:rPr>
                        <a:t>4682</a:t>
                      </a:r>
                      <a:endParaRPr lang="en-IN" sz="1200" b="1" i="0" u="none" strike="noStrike" cap="none" spc="0">
                        <a:solidFill>
                          <a:schemeClr val="bg1"/>
                        </a:solidFill>
                        <a:effectLst/>
                        <a:latin typeface="Arial" panose="020B0604020202020204" pitchFamily="34" charset="0"/>
                      </a:endParaRPr>
                    </a:p>
                  </a:txBody>
                  <a:tcPr marL="26306" marR="3132" marT="7516" marB="56369" anchor="ctr"/>
                </a:tc>
                <a:extLst>
                  <a:ext uri="{0D108BD9-81ED-4DB2-BD59-A6C34878D82A}">
                    <a16:rowId xmlns:a16="http://schemas.microsoft.com/office/drawing/2014/main" val="4169404548"/>
                  </a:ext>
                </a:extLst>
              </a:tr>
            </a:tbl>
          </a:graphicData>
        </a:graphic>
      </p:graphicFrame>
    </p:spTree>
    <p:extLst>
      <p:ext uri="{BB962C8B-B14F-4D97-AF65-F5344CB8AC3E}">
        <p14:creationId xmlns:p14="http://schemas.microsoft.com/office/powerpoint/2010/main" val="240538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14558-E826-4C71-9823-AE568F14F223}"/>
              </a:ext>
            </a:extLst>
          </p:cNvPr>
          <p:cNvSpPr>
            <a:spLocks noGrp="1"/>
          </p:cNvSpPr>
          <p:nvPr>
            <p:ph type="title"/>
          </p:nvPr>
        </p:nvSpPr>
        <p:spPr/>
        <p:txBody>
          <a:bodyPr/>
          <a:lstStyle/>
          <a:p>
            <a:r>
              <a:rPr lang="en-US"/>
              <a:t>Video Demo of product Design</a:t>
            </a:r>
            <a:endParaRPr lang="en-IN"/>
          </a:p>
        </p:txBody>
      </p:sp>
      <p:pic>
        <p:nvPicPr>
          <p:cNvPr id="12" name="MicronFinalPDemo2">
            <a:hlinkClick r:id="" action="ppaction://media"/>
            <a:extLst>
              <a:ext uri="{FF2B5EF4-FFF2-40B4-BE49-F238E27FC236}">
                <a16:creationId xmlns:a16="http://schemas.microsoft.com/office/drawing/2014/main" id="{749D0E03-112B-42A3-8444-9A5C536AA5A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Tree>
    <p:extLst>
      <p:ext uri="{BB962C8B-B14F-4D97-AF65-F5344CB8AC3E}">
        <p14:creationId xmlns:p14="http://schemas.microsoft.com/office/powerpoint/2010/main" val="32892372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fullScrn="1">
              <p:cMediaNode vol="20732">
                <p:cTn id="7" fill="hold" display="0">
                  <p:stCondLst>
                    <p:cond delay="indefinite"/>
                  </p:stCondLst>
                </p:cTn>
                <p:tgtEl>
                  <p:spTgt spid="1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0F76A-0555-48E3-B590-63F5FB9E0C48}"/>
              </a:ext>
            </a:extLst>
          </p:cNvPr>
          <p:cNvSpPr>
            <a:spLocks noGrp="1"/>
          </p:cNvSpPr>
          <p:nvPr>
            <p:ph type="title"/>
          </p:nvPr>
        </p:nvSpPr>
        <p:spPr>
          <a:xfrm>
            <a:off x="594360" y="637125"/>
            <a:ext cx="3802276" cy="5256371"/>
          </a:xfrm>
        </p:spPr>
        <p:txBody>
          <a:bodyPr>
            <a:normAutofit/>
          </a:bodyPr>
          <a:lstStyle/>
          <a:p>
            <a:r>
              <a:rPr lang="en-IN" sz="4800" dirty="0"/>
              <a:t>Summary</a:t>
            </a:r>
          </a:p>
        </p:txBody>
      </p:sp>
      <p:graphicFrame>
        <p:nvGraphicFramePr>
          <p:cNvPr id="8" name="Content Placeholder 5">
            <a:extLst>
              <a:ext uri="{FF2B5EF4-FFF2-40B4-BE49-F238E27FC236}">
                <a16:creationId xmlns:a16="http://schemas.microsoft.com/office/drawing/2014/main" id="{13836C9D-65ED-49A6-A93E-C32F4ECB63EC}"/>
              </a:ext>
            </a:extLst>
          </p:cNvPr>
          <p:cNvGraphicFramePr>
            <a:graphicFrameLocks noGrp="1"/>
          </p:cNvGraphicFramePr>
          <p:nvPr>
            <p:ph idx="1"/>
            <p:extLst>
              <p:ext uri="{D42A27DB-BD31-4B8C-83A1-F6EECF244321}">
                <p14:modId xmlns:p14="http://schemas.microsoft.com/office/powerpoint/2010/main" val="378253534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7936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977CC1-4C80-443B-91CC-A3FF30CC3D32}"/>
              </a:ext>
            </a:extLst>
          </p:cNvPr>
          <p:cNvPicPr>
            <a:picLocks noChangeAspect="1"/>
          </p:cNvPicPr>
          <p:nvPr/>
        </p:nvPicPr>
        <p:blipFill>
          <a:blip r:embed="rId3"/>
          <a:stretch>
            <a:fillRect/>
          </a:stretch>
        </p:blipFill>
        <p:spPr>
          <a:xfrm>
            <a:off x="0" y="0"/>
            <a:ext cx="12191999" cy="6858000"/>
          </a:xfrm>
          <a:prstGeom prst="rect">
            <a:avLst/>
          </a:prstGeom>
        </p:spPr>
      </p:pic>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87594-B42B-496B-B366-DE791AA6AFD8}"/>
              </a:ext>
            </a:extLst>
          </p:cNvPr>
          <p:cNvSpPr>
            <a:spLocks noGrp="1"/>
          </p:cNvSpPr>
          <p:nvPr>
            <p:ph type="title"/>
          </p:nvPr>
        </p:nvSpPr>
        <p:spPr>
          <a:xfrm>
            <a:off x="604853" y="800813"/>
            <a:ext cx="3802276" cy="5256371"/>
          </a:xfrm>
        </p:spPr>
        <p:txBody>
          <a:bodyPr>
            <a:normAutofit/>
          </a:bodyPr>
          <a:lstStyle/>
          <a:p>
            <a:r>
              <a:rPr lang="en-IN" sz="4800">
                <a:solidFill>
                  <a:schemeClr val="bg2">
                    <a:lumMod val="90000"/>
                  </a:schemeClr>
                </a:solidFill>
              </a:rPr>
              <a:t>Outline of presentation</a:t>
            </a:r>
          </a:p>
        </p:txBody>
      </p:sp>
      <p:graphicFrame>
        <p:nvGraphicFramePr>
          <p:cNvPr id="5" name="Content Placeholder 2">
            <a:extLst>
              <a:ext uri="{FF2B5EF4-FFF2-40B4-BE49-F238E27FC236}">
                <a16:creationId xmlns:a16="http://schemas.microsoft.com/office/drawing/2014/main" id="{942C9158-1568-4F57-841C-57B4E013DC27}"/>
              </a:ext>
            </a:extLst>
          </p:cNvPr>
          <p:cNvGraphicFramePr>
            <a:graphicFrameLocks noGrp="1"/>
          </p:cNvGraphicFramePr>
          <p:nvPr>
            <p:ph idx="1"/>
            <p:extLst>
              <p:ext uri="{D42A27DB-BD31-4B8C-83A1-F6EECF244321}">
                <p14:modId xmlns:p14="http://schemas.microsoft.com/office/powerpoint/2010/main" val="877625929"/>
              </p:ext>
            </p:extLst>
          </p:nvPr>
        </p:nvGraphicFramePr>
        <p:xfrm>
          <a:off x="5264981" y="480628"/>
          <a:ext cx="6588691" cy="58967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1948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sitting, table, small&#10;&#10;Description automatically generated">
            <a:extLst>
              <a:ext uri="{FF2B5EF4-FFF2-40B4-BE49-F238E27FC236}">
                <a16:creationId xmlns:a16="http://schemas.microsoft.com/office/drawing/2014/main" id="{5970B67A-B747-4292-BE1E-911ACE6EA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0" y="17721"/>
            <a:ext cx="12192000" cy="6858000"/>
          </a:xfrm>
          <a:prstGeom prst="rect">
            <a:avLst/>
          </a:prstGeom>
        </p:spPr>
      </p:pic>
      <p:pic>
        <p:nvPicPr>
          <p:cNvPr id="5" name="Content Placeholder 4" descr="A circuit board&#10;&#10;Description automatically generated">
            <a:extLst>
              <a:ext uri="{FF2B5EF4-FFF2-40B4-BE49-F238E27FC236}">
                <a16:creationId xmlns:a16="http://schemas.microsoft.com/office/drawing/2014/main" id="{4ED8643D-4C64-4BCA-A9DD-91CABCFD189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649" b="81946" l="20508" r="73199">
                        <a14:foregroundMark x1="64670" y1="44531" x2="64670" y2="44531"/>
                      </a14:backgroundRemoval>
                    </a14:imgEffect>
                  </a14:imgLayer>
                </a14:imgProps>
              </a:ext>
              <a:ext uri="{28A0092B-C50C-407E-A947-70E740481C1C}">
                <a14:useLocalDpi xmlns:a14="http://schemas.microsoft.com/office/drawing/2010/main" val="0"/>
              </a:ext>
            </a:extLst>
          </a:blip>
          <a:srcRect l="13922" t="9612" r="20215" b="10017"/>
          <a:stretch/>
        </p:blipFill>
        <p:spPr>
          <a:xfrm>
            <a:off x="9099239" y="4113227"/>
            <a:ext cx="2416279" cy="2012194"/>
          </a:xfrm>
          <a:prstGeom prst="rect">
            <a:avLst/>
          </a:prstGeom>
        </p:spPr>
      </p:pic>
      <p:pic>
        <p:nvPicPr>
          <p:cNvPr id="12" name="Picture 2" descr="RPLIDAR-A3 Laser Range Scanner_ Robot Laser Range Scanner|SLAMTEC">
            <a:extLst>
              <a:ext uri="{FF2B5EF4-FFF2-40B4-BE49-F238E27FC236}">
                <a16:creationId xmlns:a16="http://schemas.microsoft.com/office/drawing/2014/main" id="{5BDECE1E-71C2-4DBB-9356-8372E2F9C44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508469" y="-116711"/>
            <a:ext cx="2169654" cy="1787439"/>
          </a:xfrm>
          <a:prstGeom prst="rect">
            <a:avLst/>
          </a:prstGeom>
          <a:extLst>
            <a:ext uri="{909E8E84-426E-40DD-AFC4-6F175D3DCCD1}">
              <a14:hiddenFill xmlns:a14="http://schemas.microsoft.com/office/drawing/2010/main">
                <a:solidFill>
                  <a:srgbClr val="FFFFFF"/>
                </a:solidFill>
              </a14:hiddenFill>
            </a:ext>
          </a:extLst>
        </p:spPr>
      </p:pic>
      <p:cxnSp>
        <p:nvCxnSpPr>
          <p:cNvPr id="14" name="Connector: Elbow 13">
            <a:extLst>
              <a:ext uri="{FF2B5EF4-FFF2-40B4-BE49-F238E27FC236}">
                <a16:creationId xmlns:a16="http://schemas.microsoft.com/office/drawing/2014/main" id="{5E452494-1178-4254-8522-F93369D770D3}"/>
              </a:ext>
            </a:extLst>
          </p:cNvPr>
          <p:cNvCxnSpPr>
            <a:cxnSpLocks/>
            <a:stCxn id="12" idx="1"/>
          </p:cNvCxnSpPr>
          <p:nvPr/>
        </p:nvCxnSpPr>
        <p:spPr>
          <a:xfrm rot="10800000" flipV="1">
            <a:off x="6841335" y="777009"/>
            <a:ext cx="2667135" cy="438213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F654A9B-9277-485E-93F8-5A52CA8479C3}"/>
              </a:ext>
            </a:extLst>
          </p:cNvPr>
          <p:cNvCxnSpPr>
            <a:cxnSpLocks/>
          </p:cNvCxnSpPr>
          <p:nvPr/>
        </p:nvCxnSpPr>
        <p:spPr>
          <a:xfrm>
            <a:off x="1578339" y="5617738"/>
            <a:ext cx="3315500" cy="656503"/>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FA0138F-FCD7-4E0A-9275-1980E62C13BA}"/>
              </a:ext>
            </a:extLst>
          </p:cNvPr>
          <p:cNvSpPr txBox="1"/>
          <p:nvPr/>
        </p:nvSpPr>
        <p:spPr>
          <a:xfrm>
            <a:off x="768013" y="6058746"/>
            <a:ext cx="915269" cy="369332"/>
          </a:xfrm>
          <a:prstGeom prst="rect">
            <a:avLst/>
          </a:prstGeom>
          <a:noFill/>
        </p:spPr>
        <p:txBody>
          <a:bodyPr wrap="square" rtlCol="0">
            <a:spAutoFit/>
          </a:bodyPr>
          <a:lstStyle/>
          <a:p>
            <a:r>
              <a:rPr lang="en-IN">
                <a:solidFill>
                  <a:schemeClr val="bg1"/>
                </a:solidFill>
              </a:rPr>
              <a:t>Motors</a:t>
            </a:r>
            <a:endParaRPr lang="en-GB">
              <a:solidFill>
                <a:schemeClr val="bg1"/>
              </a:solidFill>
            </a:endParaRPr>
          </a:p>
        </p:txBody>
      </p:sp>
      <p:cxnSp>
        <p:nvCxnSpPr>
          <p:cNvPr id="34" name="Connector: Elbow 33">
            <a:extLst>
              <a:ext uri="{FF2B5EF4-FFF2-40B4-BE49-F238E27FC236}">
                <a16:creationId xmlns:a16="http://schemas.microsoft.com/office/drawing/2014/main" id="{C8AE23C5-4508-4DEE-B95A-224321BFF251}"/>
              </a:ext>
            </a:extLst>
          </p:cNvPr>
          <p:cNvCxnSpPr>
            <a:cxnSpLocks/>
          </p:cNvCxnSpPr>
          <p:nvPr/>
        </p:nvCxnSpPr>
        <p:spPr>
          <a:xfrm rot="10800000" flipV="1">
            <a:off x="6928703" y="5617738"/>
            <a:ext cx="2628047" cy="50641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BD9716C-77F1-4883-B5AB-A6C15AF0655A}"/>
              </a:ext>
            </a:extLst>
          </p:cNvPr>
          <p:cNvCxnSpPr>
            <a:cxnSpLocks/>
          </p:cNvCxnSpPr>
          <p:nvPr/>
        </p:nvCxnSpPr>
        <p:spPr>
          <a:xfrm rot="10800000" flipV="1">
            <a:off x="7355210" y="3574989"/>
            <a:ext cx="2153259" cy="1869768"/>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6" descr="A picture containing building, bridge&#10;&#10;Description automatically generated">
            <a:extLst>
              <a:ext uri="{FF2B5EF4-FFF2-40B4-BE49-F238E27FC236}">
                <a16:creationId xmlns:a16="http://schemas.microsoft.com/office/drawing/2014/main" id="{F3DB64F8-0820-44F2-8CD9-9144102358F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330528" y="1963967"/>
            <a:ext cx="2390972" cy="2076492"/>
          </a:xfrm>
          <a:prstGeom prst="rect">
            <a:avLst/>
          </a:prstGeom>
        </p:spPr>
      </p:pic>
      <p:cxnSp>
        <p:nvCxnSpPr>
          <p:cNvPr id="53" name="Connector: Elbow 52">
            <a:extLst>
              <a:ext uri="{FF2B5EF4-FFF2-40B4-BE49-F238E27FC236}">
                <a16:creationId xmlns:a16="http://schemas.microsoft.com/office/drawing/2014/main" id="{2F5642CC-3E93-48C1-AD9E-E9F7FF624D0D}"/>
              </a:ext>
            </a:extLst>
          </p:cNvPr>
          <p:cNvCxnSpPr>
            <a:cxnSpLocks/>
            <a:stCxn id="60" idx="3"/>
          </p:cNvCxnSpPr>
          <p:nvPr/>
        </p:nvCxnSpPr>
        <p:spPr>
          <a:xfrm>
            <a:off x="2673252" y="1348803"/>
            <a:ext cx="2677416" cy="45356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7F1966C7-F00E-4883-BE65-798D89451027}"/>
              </a:ext>
            </a:extLst>
          </p:cNvPr>
          <p:cNvCxnSpPr>
            <a:cxnSpLocks/>
          </p:cNvCxnSpPr>
          <p:nvPr/>
        </p:nvCxnSpPr>
        <p:spPr>
          <a:xfrm>
            <a:off x="2216534" y="3536529"/>
            <a:ext cx="2843258" cy="1780189"/>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EF0FA45A-774D-4E90-B7DD-8838D4D294C2}"/>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20471" y="467338"/>
            <a:ext cx="2352781" cy="1762929"/>
          </a:xfrm>
          <a:prstGeom prst="rect">
            <a:avLst/>
          </a:prstGeom>
          <a:ln>
            <a:noFill/>
          </a:ln>
          <a:effectLst>
            <a:softEdge rad="25400"/>
          </a:effectLst>
        </p:spPr>
      </p:pic>
      <p:sp>
        <p:nvSpPr>
          <p:cNvPr id="61" name="TextBox 60">
            <a:extLst>
              <a:ext uri="{FF2B5EF4-FFF2-40B4-BE49-F238E27FC236}">
                <a16:creationId xmlns:a16="http://schemas.microsoft.com/office/drawing/2014/main" id="{0EBCD6B1-3383-4006-849D-1A25C0068916}"/>
              </a:ext>
            </a:extLst>
          </p:cNvPr>
          <p:cNvSpPr txBox="1"/>
          <p:nvPr/>
        </p:nvSpPr>
        <p:spPr>
          <a:xfrm>
            <a:off x="456821" y="2091163"/>
            <a:ext cx="2243036" cy="369332"/>
          </a:xfrm>
          <a:prstGeom prst="rect">
            <a:avLst/>
          </a:prstGeom>
          <a:noFill/>
        </p:spPr>
        <p:txBody>
          <a:bodyPr wrap="square" rtlCol="0">
            <a:spAutoFit/>
          </a:bodyPr>
          <a:lstStyle/>
          <a:p>
            <a:r>
              <a:rPr lang="en-IN" dirty="0">
                <a:solidFill>
                  <a:schemeClr val="bg1"/>
                </a:solidFill>
              </a:rPr>
              <a:t>11.2W UV-C Lamps </a:t>
            </a:r>
            <a:endParaRPr lang="en-GB" dirty="0">
              <a:solidFill>
                <a:schemeClr val="bg1"/>
              </a:solidFill>
            </a:endParaRPr>
          </a:p>
        </p:txBody>
      </p:sp>
      <p:pic>
        <p:nvPicPr>
          <p:cNvPr id="13" name="Picture 12" descr="A picture containing drawing&#10;&#10;Description automatically generated">
            <a:extLst>
              <a:ext uri="{FF2B5EF4-FFF2-40B4-BE49-F238E27FC236}">
                <a16:creationId xmlns:a16="http://schemas.microsoft.com/office/drawing/2014/main" id="{DB99C0E2-8281-4AE0-AAA1-4F861E49C8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483" y="2895894"/>
            <a:ext cx="1544485" cy="1145049"/>
          </a:xfrm>
          <a:prstGeom prst="rect">
            <a:avLst/>
          </a:prstGeom>
        </p:spPr>
      </p:pic>
      <p:sp>
        <p:nvSpPr>
          <p:cNvPr id="15" name="TextBox 14">
            <a:extLst>
              <a:ext uri="{FF2B5EF4-FFF2-40B4-BE49-F238E27FC236}">
                <a16:creationId xmlns:a16="http://schemas.microsoft.com/office/drawing/2014/main" id="{1CD2CFC7-DEA4-4513-AE3C-80D1ED240868}"/>
              </a:ext>
            </a:extLst>
          </p:cNvPr>
          <p:cNvSpPr txBox="1"/>
          <p:nvPr/>
        </p:nvSpPr>
        <p:spPr>
          <a:xfrm>
            <a:off x="513876" y="4135886"/>
            <a:ext cx="1787889" cy="369332"/>
          </a:xfrm>
          <a:prstGeom prst="rect">
            <a:avLst/>
          </a:prstGeom>
          <a:noFill/>
        </p:spPr>
        <p:txBody>
          <a:bodyPr wrap="square" rtlCol="0">
            <a:spAutoFit/>
          </a:bodyPr>
          <a:lstStyle/>
          <a:p>
            <a:r>
              <a:rPr lang="en-IN">
                <a:solidFill>
                  <a:schemeClr val="bg1"/>
                </a:solidFill>
              </a:rPr>
              <a:t>Battery 1.3kWh</a:t>
            </a:r>
            <a:endParaRPr lang="en-GB">
              <a:solidFill>
                <a:schemeClr val="bg1"/>
              </a:solidFill>
            </a:endParaRPr>
          </a:p>
        </p:txBody>
      </p:sp>
      <p:sp>
        <p:nvSpPr>
          <p:cNvPr id="2" name="TextBox 1">
            <a:extLst>
              <a:ext uri="{FF2B5EF4-FFF2-40B4-BE49-F238E27FC236}">
                <a16:creationId xmlns:a16="http://schemas.microsoft.com/office/drawing/2014/main" id="{94C92FDB-0940-48ED-BFB3-E41BA34596FF}"/>
              </a:ext>
            </a:extLst>
          </p:cNvPr>
          <p:cNvSpPr txBox="1"/>
          <p:nvPr/>
        </p:nvSpPr>
        <p:spPr>
          <a:xfrm>
            <a:off x="9832458" y="5547524"/>
            <a:ext cx="2064470" cy="369332"/>
          </a:xfrm>
          <a:prstGeom prst="rect">
            <a:avLst/>
          </a:prstGeom>
          <a:noFill/>
        </p:spPr>
        <p:txBody>
          <a:bodyPr wrap="square" rtlCol="0">
            <a:spAutoFit/>
          </a:bodyPr>
          <a:lstStyle/>
          <a:p>
            <a:r>
              <a:rPr lang="en-IN">
                <a:solidFill>
                  <a:schemeClr val="bg1"/>
                </a:solidFill>
              </a:rPr>
              <a:t>Nvidia Jetson</a:t>
            </a:r>
          </a:p>
        </p:txBody>
      </p:sp>
      <p:sp>
        <p:nvSpPr>
          <p:cNvPr id="4" name="TextBox 3">
            <a:extLst>
              <a:ext uri="{FF2B5EF4-FFF2-40B4-BE49-F238E27FC236}">
                <a16:creationId xmlns:a16="http://schemas.microsoft.com/office/drawing/2014/main" id="{687815B1-78F7-4946-934C-F620AC84CFD6}"/>
              </a:ext>
            </a:extLst>
          </p:cNvPr>
          <p:cNvSpPr txBox="1"/>
          <p:nvPr/>
        </p:nvSpPr>
        <p:spPr>
          <a:xfrm>
            <a:off x="9505312" y="3669622"/>
            <a:ext cx="1506354" cy="369332"/>
          </a:xfrm>
          <a:prstGeom prst="rect">
            <a:avLst/>
          </a:prstGeom>
          <a:noFill/>
        </p:spPr>
        <p:txBody>
          <a:bodyPr wrap="square" rtlCol="0">
            <a:spAutoFit/>
          </a:bodyPr>
          <a:lstStyle/>
          <a:p>
            <a:r>
              <a:rPr lang="en-IN">
                <a:solidFill>
                  <a:schemeClr val="bg1"/>
                </a:solidFill>
              </a:rPr>
              <a:t>Main Frame</a:t>
            </a:r>
            <a:endParaRPr lang="en-GB">
              <a:solidFill>
                <a:schemeClr val="bg1"/>
              </a:solidFill>
            </a:endParaRPr>
          </a:p>
        </p:txBody>
      </p:sp>
      <p:pic>
        <p:nvPicPr>
          <p:cNvPr id="6" name="Picture 10" descr="A picture containing plane, photo, air, flying&#10;&#10;Description automatically generated">
            <a:extLst>
              <a:ext uri="{FF2B5EF4-FFF2-40B4-BE49-F238E27FC236}">
                <a16:creationId xmlns:a16="http://schemas.microsoft.com/office/drawing/2014/main" id="{6326D3C0-EE3A-437B-9D80-66FBA6B98A64}"/>
              </a:ext>
            </a:extLst>
          </p:cNvPr>
          <p:cNvPicPr>
            <a:picLocks noChangeAspect="1"/>
          </p:cNvPicPr>
          <p:nvPr/>
        </p:nvPicPr>
        <p:blipFill>
          <a:blip r:embed="rId13"/>
          <a:stretch>
            <a:fillRect/>
          </a:stretch>
        </p:blipFill>
        <p:spPr>
          <a:xfrm>
            <a:off x="47625" y="5010150"/>
            <a:ext cx="1914525" cy="1076325"/>
          </a:xfrm>
          <a:prstGeom prst="rect">
            <a:avLst/>
          </a:prstGeom>
        </p:spPr>
      </p:pic>
    </p:spTree>
    <p:extLst>
      <p:ext uri="{BB962C8B-B14F-4D97-AF65-F5344CB8AC3E}">
        <p14:creationId xmlns:p14="http://schemas.microsoft.com/office/powerpoint/2010/main" val="3170581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062C9-E409-49B1-96A5-2AB782FCB419}"/>
              </a:ext>
            </a:extLst>
          </p:cNvPr>
          <p:cNvSpPr>
            <a:spLocks noGrp="1"/>
          </p:cNvSpPr>
          <p:nvPr>
            <p:ph type="title"/>
          </p:nvPr>
        </p:nvSpPr>
        <p:spPr>
          <a:xfrm>
            <a:off x="833002" y="448253"/>
            <a:ext cx="10520702" cy="1325563"/>
          </a:xfrm>
        </p:spPr>
        <p:txBody>
          <a:bodyPr>
            <a:normAutofit/>
          </a:bodyPr>
          <a:lstStyle/>
          <a:p>
            <a:r>
              <a:rPr lang="en-IN"/>
              <a:t>UV Lamps</a:t>
            </a:r>
            <a:endParaRPr lang="en-GB"/>
          </a:p>
        </p:txBody>
      </p:sp>
      <p:graphicFrame>
        <p:nvGraphicFramePr>
          <p:cNvPr id="4" name="Content Placeholder 3">
            <a:extLst>
              <a:ext uri="{FF2B5EF4-FFF2-40B4-BE49-F238E27FC236}">
                <a16:creationId xmlns:a16="http://schemas.microsoft.com/office/drawing/2014/main" id="{2F50DD5D-6F87-4C22-A358-B4838B0C4A41}"/>
              </a:ext>
            </a:extLst>
          </p:cNvPr>
          <p:cNvGraphicFramePr>
            <a:graphicFrameLocks noGrp="1"/>
          </p:cNvGraphicFramePr>
          <p:nvPr>
            <p:ph idx="1"/>
            <p:extLst>
              <p:ext uri="{D42A27DB-BD31-4B8C-83A1-F6EECF244321}">
                <p14:modId xmlns:p14="http://schemas.microsoft.com/office/powerpoint/2010/main" val="1162116744"/>
              </p:ext>
            </p:extLst>
          </p:nvPr>
        </p:nvGraphicFramePr>
        <p:xfrm>
          <a:off x="468420" y="1773816"/>
          <a:ext cx="4936067" cy="4059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1E06D3E2-8321-465E-9047-5BA65F9D549C}"/>
              </a:ext>
            </a:extLst>
          </p:cNvPr>
          <p:cNvPicPr/>
          <p:nvPr/>
        </p:nvPicPr>
        <p:blipFill rotWithShape="1">
          <a:blip r:embed="rId8">
            <a:extLst>
              <a:ext uri="{28A0092B-C50C-407E-A947-70E740481C1C}">
                <a14:useLocalDpi xmlns:a14="http://schemas.microsoft.com/office/drawing/2010/main" val="0"/>
              </a:ext>
            </a:extLst>
          </a:blip>
          <a:srcRect b="1067"/>
          <a:stretch/>
        </p:blipFill>
        <p:spPr>
          <a:xfrm>
            <a:off x="6417735" y="653430"/>
            <a:ext cx="4935970" cy="3662477"/>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6A5C298-E637-4AC1-92CB-5FD254F2BD3B}"/>
                  </a:ext>
                </a:extLst>
              </p:cNvPr>
              <p:cNvGraphicFramePr>
                <a:graphicFrameLocks noGrp="1"/>
              </p:cNvGraphicFramePr>
              <p:nvPr>
                <p:extLst>
                  <p:ext uri="{D42A27DB-BD31-4B8C-83A1-F6EECF244321}">
                    <p14:modId xmlns:p14="http://schemas.microsoft.com/office/powerpoint/2010/main" val="2490973852"/>
                  </p:ext>
                </p:extLst>
              </p:nvPr>
            </p:nvGraphicFramePr>
            <p:xfrm>
              <a:off x="5538952" y="4637165"/>
              <a:ext cx="6552882" cy="1683487"/>
            </p:xfrm>
            <a:graphic>
              <a:graphicData uri="http://schemas.openxmlformats.org/drawingml/2006/table">
                <a:tbl>
                  <a:tblPr>
                    <a:tableStyleId>{2D5ABB26-0587-4C30-8999-92F81FD0307C}</a:tableStyleId>
                  </a:tblPr>
                  <a:tblGrid>
                    <a:gridCol w="1082565">
                      <a:extLst>
                        <a:ext uri="{9D8B030D-6E8A-4147-A177-3AD203B41FA5}">
                          <a16:colId xmlns:a16="http://schemas.microsoft.com/office/drawing/2014/main" val="332709174"/>
                        </a:ext>
                      </a:extLst>
                    </a:gridCol>
                    <a:gridCol w="1173757">
                      <a:extLst>
                        <a:ext uri="{9D8B030D-6E8A-4147-A177-3AD203B41FA5}">
                          <a16:colId xmlns:a16="http://schemas.microsoft.com/office/drawing/2014/main" val="3898609984"/>
                        </a:ext>
                      </a:extLst>
                    </a:gridCol>
                    <a:gridCol w="1757581">
                      <a:extLst>
                        <a:ext uri="{9D8B030D-6E8A-4147-A177-3AD203B41FA5}">
                          <a16:colId xmlns:a16="http://schemas.microsoft.com/office/drawing/2014/main" val="3519685896"/>
                        </a:ext>
                      </a:extLst>
                    </a:gridCol>
                    <a:gridCol w="1179941">
                      <a:extLst>
                        <a:ext uri="{9D8B030D-6E8A-4147-A177-3AD203B41FA5}">
                          <a16:colId xmlns:a16="http://schemas.microsoft.com/office/drawing/2014/main" val="3460034883"/>
                        </a:ext>
                      </a:extLst>
                    </a:gridCol>
                    <a:gridCol w="1359038">
                      <a:extLst>
                        <a:ext uri="{9D8B030D-6E8A-4147-A177-3AD203B41FA5}">
                          <a16:colId xmlns:a16="http://schemas.microsoft.com/office/drawing/2014/main" val="885301795"/>
                        </a:ext>
                      </a:extLst>
                    </a:gridCol>
                  </a:tblGrid>
                  <a:tr h="608920">
                    <a:tc>
                      <a:txBody>
                        <a:bodyPr/>
                        <a:lstStyle/>
                        <a:p>
                          <a:pPr algn="just" rtl="0" fontAlgn="base"/>
                          <a:r>
                            <a:rPr lang="en-IN" sz="1400" b="1" cap="none">
                              <a:solidFill>
                                <a:schemeClr val="tx1"/>
                              </a:solidFill>
                              <a:effectLst/>
                            </a:rPr>
                            <a:t>Power (W)</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n-IN" sz="1400" b="1" cap="none">
                              <a:solidFill>
                                <a:schemeClr val="tx1"/>
                              </a:solidFill>
                              <a:effectLst/>
                            </a:rPr>
                            <a:t>Distance (m)</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n-IN" sz="1400" b="1" cap="none">
                              <a:solidFill>
                                <a:schemeClr val="tx1"/>
                              </a:solidFill>
                              <a:effectLst/>
                            </a:rPr>
                            <a:t>Irradiance (</a:t>
                          </a:r>
                          <a14:m>
                            <m:oMath xmlns:m="http://schemas.openxmlformats.org/officeDocument/2006/math">
                              <m:r>
                                <m:rPr>
                                  <m:sty m:val="p"/>
                                </m:rPr>
                                <a:rPr lang="en-IN" sz="1400" b="1" i="1" cap="none" smtClean="0">
                                  <a:solidFill>
                                    <a:schemeClr val="tx1"/>
                                  </a:solidFill>
                                  <a:effectLst/>
                                  <a:latin typeface="Cambria Math" panose="02040503050406030204" pitchFamily="18" charset="0"/>
                                </a:rPr>
                                <m:t>μ</m:t>
                              </m:r>
                            </m:oMath>
                          </a14:m>
                          <a:r>
                            <a:rPr lang="en-IN" sz="1400" b="1" cap="none">
                              <a:solidFill>
                                <a:schemeClr val="tx1"/>
                              </a:solidFill>
                              <a:effectLst/>
                            </a:rPr>
                            <a:t>W/cm</a:t>
                          </a:r>
                          <a:r>
                            <a:rPr lang="en-IN" sz="1400" b="1" cap="none" baseline="30000">
                              <a:solidFill>
                                <a:schemeClr val="tx1"/>
                              </a:solidFill>
                              <a:effectLst/>
                            </a:rPr>
                            <a:t>2</a:t>
                          </a:r>
                          <a:r>
                            <a:rPr lang="en-IN" sz="1400" b="1" cap="none" baseline="0">
                              <a:solidFill>
                                <a:schemeClr val="tx1"/>
                              </a:solidFill>
                              <a:effectLst/>
                            </a:rPr>
                            <a:t>)</a:t>
                          </a:r>
                          <a:endParaRPr lang="en-IN" sz="1400" b="1" cap="none">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n-IN" sz="1400" b="1" cap="none">
                              <a:solidFill>
                                <a:schemeClr val="tx1"/>
                              </a:solidFill>
                              <a:effectLst/>
                            </a:rPr>
                            <a:t>Time (sec)</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400" b="1" cap="none">
                              <a:solidFill>
                                <a:schemeClr val="tx1"/>
                              </a:solidFill>
                              <a:effectLst/>
                            </a:rPr>
                            <a:t>Energy (Wh)</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018431"/>
                      </a:ext>
                    </a:extLst>
                  </a:tr>
                  <a:tr h="358189">
                    <a:tc>
                      <a:txBody>
                        <a:bodyPr/>
                        <a:lstStyle/>
                        <a:p>
                          <a:pPr algn="r" rtl="0" fontAlgn="base"/>
                          <a:r>
                            <a:rPr lang="en-IN" sz="1400" b="1" cap="all">
                              <a:solidFill>
                                <a:schemeClr val="tx1"/>
                              </a:solidFill>
                              <a:effectLst/>
                            </a:rPr>
                            <a:t>255</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169 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147.9 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10.4 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347169"/>
                      </a:ext>
                    </a:extLst>
                  </a:tr>
                  <a:tr h="358189">
                    <a:tc>
                      <a:txBody>
                        <a:bodyPr/>
                        <a:lstStyle/>
                        <a:p>
                          <a:pPr algn="just" rtl="0" fontAlgn="base"/>
                          <a:r>
                            <a:rPr lang="en-IN" sz="1400" b="1" cap="all">
                              <a:solidFill>
                                <a:schemeClr val="tx1"/>
                              </a:solidFill>
                              <a:effectLst/>
                            </a:rPr>
                            <a:t> </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85 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294.1 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20.8 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31168"/>
                      </a:ext>
                    </a:extLst>
                  </a:tr>
                  <a:tr h="358189">
                    <a:tc>
                      <a:txBody>
                        <a:bodyPr/>
                        <a:lstStyle/>
                        <a:p>
                          <a:pPr algn="just" rtl="0" fontAlgn="base"/>
                          <a:r>
                            <a:rPr lang="en-IN" sz="1400" b="1" cap="all">
                              <a:solidFill>
                                <a:schemeClr val="tx1"/>
                              </a:solidFill>
                              <a:effectLst/>
                            </a:rPr>
                            <a:t> </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3 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48 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520.8 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36.9 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482577"/>
                      </a:ext>
                    </a:extLst>
                  </a:tr>
                </a:tbl>
              </a:graphicData>
            </a:graphic>
          </p:graphicFrame>
        </mc:Choice>
        <mc:Fallback xmlns="">
          <p:graphicFrame>
            <p:nvGraphicFramePr>
              <p:cNvPr id="6" name="Table 5">
                <a:extLst>
                  <a:ext uri="{FF2B5EF4-FFF2-40B4-BE49-F238E27FC236}">
                    <a16:creationId xmlns:a16="http://schemas.microsoft.com/office/drawing/2014/main" id="{76A5C298-E637-4AC1-92CB-5FD254F2BD3B}"/>
                  </a:ext>
                </a:extLst>
              </p:cNvPr>
              <p:cNvGraphicFramePr>
                <a:graphicFrameLocks noGrp="1"/>
              </p:cNvGraphicFramePr>
              <p:nvPr>
                <p:extLst>
                  <p:ext uri="{D42A27DB-BD31-4B8C-83A1-F6EECF244321}">
                    <p14:modId xmlns:p14="http://schemas.microsoft.com/office/powerpoint/2010/main" val="2490973852"/>
                  </p:ext>
                </p:extLst>
              </p:nvPr>
            </p:nvGraphicFramePr>
            <p:xfrm>
              <a:off x="5538952" y="4637165"/>
              <a:ext cx="6552882" cy="1683487"/>
            </p:xfrm>
            <a:graphic>
              <a:graphicData uri="http://schemas.openxmlformats.org/drawingml/2006/table">
                <a:tbl>
                  <a:tblPr>
                    <a:tableStyleId>{2D5ABB26-0587-4C30-8999-92F81FD0307C}</a:tableStyleId>
                  </a:tblPr>
                  <a:tblGrid>
                    <a:gridCol w="1082565">
                      <a:extLst>
                        <a:ext uri="{9D8B030D-6E8A-4147-A177-3AD203B41FA5}">
                          <a16:colId xmlns:a16="http://schemas.microsoft.com/office/drawing/2014/main" val="332709174"/>
                        </a:ext>
                      </a:extLst>
                    </a:gridCol>
                    <a:gridCol w="1173757">
                      <a:extLst>
                        <a:ext uri="{9D8B030D-6E8A-4147-A177-3AD203B41FA5}">
                          <a16:colId xmlns:a16="http://schemas.microsoft.com/office/drawing/2014/main" val="3898609984"/>
                        </a:ext>
                      </a:extLst>
                    </a:gridCol>
                    <a:gridCol w="1757581">
                      <a:extLst>
                        <a:ext uri="{9D8B030D-6E8A-4147-A177-3AD203B41FA5}">
                          <a16:colId xmlns:a16="http://schemas.microsoft.com/office/drawing/2014/main" val="3519685896"/>
                        </a:ext>
                      </a:extLst>
                    </a:gridCol>
                    <a:gridCol w="1179941">
                      <a:extLst>
                        <a:ext uri="{9D8B030D-6E8A-4147-A177-3AD203B41FA5}">
                          <a16:colId xmlns:a16="http://schemas.microsoft.com/office/drawing/2014/main" val="3460034883"/>
                        </a:ext>
                      </a:extLst>
                    </a:gridCol>
                    <a:gridCol w="1359038">
                      <a:extLst>
                        <a:ext uri="{9D8B030D-6E8A-4147-A177-3AD203B41FA5}">
                          <a16:colId xmlns:a16="http://schemas.microsoft.com/office/drawing/2014/main" val="885301795"/>
                        </a:ext>
                      </a:extLst>
                    </a:gridCol>
                  </a:tblGrid>
                  <a:tr h="608920">
                    <a:tc>
                      <a:txBody>
                        <a:bodyPr/>
                        <a:lstStyle/>
                        <a:p>
                          <a:pPr algn="just" rtl="0" fontAlgn="base"/>
                          <a:r>
                            <a:rPr lang="en-IN" sz="1400" b="1" cap="none">
                              <a:solidFill>
                                <a:schemeClr val="tx1"/>
                              </a:solidFill>
                              <a:effectLst/>
                            </a:rPr>
                            <a:t>Power (W)</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base"/>
                          <a:r>
                            <a:rPr lang="en-IN" sz="1400" b="1" cap="none">
                              <a:solidFill>
                                <a:schemeClr val="tx1"/>
                              </a:solidFill>
                              <a:effectLst/>
                            </a:rPr>
                            <a:t>Distance (m)</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28374" t="-1000" r="-144983" b="-179000"/>
                          </a:stretch>
                        </a:blipFill>
                      </a:tcPr>
                    </a:tc>
                    <a:tc>
                      <a:txBody>
                        <a:bodyPr/>
                        <a:lstStyle/>
                        <a:p>
                          <a:pPr algn="just" rtl="0" fontAlgn="base"/>
                          <a:r>
                            <a:rPr lang="en-IN" sz="1400" b="1" cap="none">
                              <a:solidFill>
                                <a:schemeClr val="tx1"/>
                              </a:solidFill>
                              <a:effectLst/>
                            </a:rPr>
                            <a:t>Time (sec)</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IN" sz="1400" b="1" cap="none">
                              <a:solidFill>
                                <a:schemeClr val="tx1"/>
                              </a:solidFill>
                              <a:effectLst/>
                            </a:rPr>
                            <a:t>Energy (Wh)</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018431"/>
                      </a:ext>
                    </a:extLst>
                  </a:tr>
                  <a:tr h="358189">
                    <a:tc>
                      <a:txBody>
                        <a:bodyPr/>
                        <a:lstStyle/>
                        <a:p>
                          <a:pPr algn="r" rtl="0" fontAlgn="base"/>
                          <a:r>
                            <a:rPr lang="en-IN" sz="1400" b="1" cap="all">
                              <a:solidFill>
                                <a:schemeClr val="tx1"/>
                              </a:solidFill>
                              <a:effectLst/>
                            </a:rPr>
                            <a:t>255</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169 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147.9 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10.4 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6347169"/>
                      </a:ext>
                    </a:extLst>
                  </a:tr>
                  <a:tr h="358189">
                    <a:tc>
                      <a:txBody>
                        <a:bodyPr/>
                        <a:lstStyle/>
                        <a:p>
                          <a:pPr algn="just" rtl="0" fontAlgn="base"/>
                          <a:r>
                            <a:rPr lang="en-IN" sz="1400" b="1" cap="all">
                              <a:solidFill>
                                <a:schemeClr val="tx1"/>
                              </a:solidFill>
                              <a:effectLst/>
                            </a:rPr>
                            <a:t> </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85 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294.1 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20.8 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031168"/>
                      </a:ext>
                    </a:extLst>
                  </a:tr>
                  <a:tr h="358189">
                    <a:tc>
                      <a:txBody>
                        <a:bodyPr/>
                        <a:lstStyle/>
                        <a:p>
                          <a:pPr algn="just" rtl="0" fontAlgn="base"/>
                          <a:r>
                            <a:rPr lang="en-IN" sz="1400" b="1" cap="all">
                              <a:solidFill>
                                <a:schemeClr val="tx1"/>
                              </a:solidFill>
                              <a:effectLst/>
                            </a:rPr>
                            <a:t> </a:t>
                          </a:r>
                          <a:r>
                            <a:rPr lang="en-IN" sz="1400" b="0">
                              <a:solidFill>
                                <a:schemeClr val="tx1"/>
                              </a:solidFill>
                              <a:effectLst/>
                            </a:rPr>
                            <a:t>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3 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48 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520.8 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ase"/>
                          <a:r>
                            <a:rPr lang="en-IN" sz="1400" b="0">
                              <a:solidFill>
                                <a:schemeClr val="tx1"/>
                              </a:solidFill>
                              <a:effectLst/>
                            </a:rPr>
                            <a:t>36.9 </a:t>
                          </a:r>
                          <a:endParaRPr lang="en-IN" sz="20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482577"/>
                      </a:ext>
                    </a:extLst>
                  </a:tr>
                </a:tbl>
              </a:graphicData>
            </a:graphic>
          </p:graphicFrame>
        </mc:Fallback>
      </mc:AlternateContent>
      <p:pic>
        <p:nvPicPr>
          <p:cNvPr id="7" name="Graphic 6" descr="Lightbulb">
            <a:extLst>
              <a:ext uri="{FF2B5EF4-FFF2-40B4-BE49-F238E27FC236}">
                <a16:creationId xmlns:a16="http://schemas.microsoft.com/office/drawing/2014/main" id="{745BBE2C-BE64-4D4F-B847-041B78D654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1533" y="653430"/>
            <a:ext cx="446202" cy="446202"/>
          </a:xfrm>
          <a:prstGeom prst="rect">
            <a:avLst/>
          </a:prstGeom>
        </p:spPr>
      </p:pic>
    </p:spTree>
    <p:extLst>
      <p:ext uri="{BB962C8B-B14F-4D97-AF65-F5344CB8AC3E}">
        <p14:creationId xmlns:p14="http://schemas.microsoft.com/office/powerpoint/2010/main" val="42155048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E8A5F8-A06B-41DF-BA15-C48EE126AD1E}"/>
              </a:ext>
            </a:extLst>
          </p:cNvPr>
          <p:cNvPicPr>
            <a:picLocks noChangeAspect="1"/>
          </p:cNvPicPr>
          <p:nvPr/>
        </p:nvPicPr>
        <p:blipFill rotWithShape="1">
          <a:blip r:embed="rId3">
            <a:extLst>
              <a:ext uri="{28A0092B-C50C-407E-A947-70E740481C1C}">
                <a14:useLocalDpi xmlns:a14="http://schemas.microsoft.com/office/drawing/2010/main" val="0"/>
              </a:ext>
            </a:extLst>
          </a:blip>
          <a:srcRect l="11696"/>
          <a:stretch/>
        </p:blipFill>
        <p:spPr>
          <a:xfrm>
            <a:off x="4117521" y="10"/>
            <a:ext cx="8074479" cy="6857990"/>
          </a:xfrm>
          <a:prstGeom prst="rect">
            <a:avLst/>
          </a:prstGeom>
        </p:spPr>
      </p:pic>
      <p:sp>
        <p:nvSpPr>
          <p:cNvPr id="11" name="Freeform: Shape 11">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65CF8E-B01F-4AB2-932C-8E1A3FEFB8C7}"/>
              </a:ext>
            </a:extLst>
          </p:cNvPr>
          <p:cNvSpPr>
            <a:spLocks noGrp="1"/>
          </p:cNvSpPr>
          <p:nvPr>
            <p:ph type="title"/>
          </p:nvPr>
        </p:nvSpPr>
        <p:spPr>
          <a:xfrm>
            <a:off x="804672" y="365125"/>
            <a:ext cx="5266155" cy="1325563"/>
          </a:xfrm>
        </p:spPr>
        <p:txBody>
          <a:bodyPr>
            <a:normAutofit/>
          </a:bodyPr>
          <a:lstStyle/>
          <a:p>
            <a:r>
              <a:rPr lang="en-IN"/>
              <a:t>UV lamps</a:t>
            </a:r>
            <a:endParaRPr lang="en-GB"/>
          </a:p>
        </p:txBody>
      </p:sp>
      <p:graphicFrame>
        <p:nvGraphicFramePr>
          <p:cNvPr id="3" name="Content Placeholder 2">
            <a:extLst>
              <a:ext uri="{FF2B5EF4-FFF2-40B4-BE49-F238E27FC236}">
                <a16:creationId xmlns:a16="http://schemas.microsoft.com/office/drawing/2014/main" id="{22D359F9-E626-4379-ACCC-38115F320B58}"/>
              </a:ext>
            </a:extLst>
          </p:cNvPr>
          <p:cNvGraphicFramePr>
            <a:graphicFrameLocks noGrp="1"/>
          </p:cNvGraphicFramePr>
          <p:nvPr>
            <p:ph idx="1"/>
            <p:extLst>
              <p:ext uri="{D42A27DB-BD31-4B8C-83A1-F6EECF244321}">
                <p14:modId xmlns:p14="http://schemas.microsoft.com/office/powerpoint/2010/main" val="3675994887"/>
              </p:ext>
            </p:extLst>
          </p:nvPr>
        </p:nvGraphicFramePr>
        <p:xfrm>
          <a:off x="804672" y="1351580"/>
          <a:ext cx="3941499" cy="41543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75676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0C5E4FAD-0B1D-4658-87CC-637F52220A0B}"/>
              </a:ext>
            </a:extLst>
          </p:cNvPr>
          <p:cNvSpPr>
            <a:spLocks noGrp="1"/>
          </p:cNvSpPr>
          <p:nvPr>
            <p:ph type="title"/>
          </p:nvPr>
        </p:nvSpPr>
        <p:spPr>
          <a:xfrm>
            <a:off x="833002" y="448253"/>
            <a:ext cx="10520702" cy="1325563"/>
          </a:xfrm>
        </p:spPr>
        <p:txBody>
          <a:bodyPr>
            <a:normAutofit/>
          </a:bodyPr>
          <a:lstStyle/>
          <a:p>
            <a:r>
              <a:rPr lang="en-IN"/>
              <a:t>Drive System </a:t>
            </a:r>
            <a:endParaRPr lang="en-GB"/>
          </a:p>
        </p:txBody>
      </p:sp>
      <p:graphicFrame>
        <p:nvGraphicFramePr>
          <p:cNvPr id="3" name="Content Placeholder 2">
            <a:extLst>
              <a:ext uri="{FF2B5EF4-FFF2-40B4-BE49-F238E27FC236}">
                <a16:creationId xmlns:a16="http://schemas.microsoft.com/office/drawing/2014/main" id="{5B473957-41BB-4CE2-86AD-3F67FFD7F3A2}"/>
              </a:ext>
            </a:extLst>
          </p:cNvPr>
          <p:cNvGraphicFramePr>
            <a:graphicFrameLocks noGrp="1"/>
          </p:cNvGraphicFramePr>
          <p:nvPr>
            <p:ph idx="1"/>
            <p:extLst>
              <p:ext uri="{D42A27DB-BD31-4B8C-83A1-F6EECF244321}">
                <p14:modId xmlns:p14="http://schemas.microsoft.com/office/powerpoint/2010/main" val="1950927185"/>
              </p:ext>
            </p:extLst>
          </p:nvPr>
        </p:nvGraphicFramePr>
        <p:xfrm>
          <a:off x="838200" y="1441013"/>
          <a:ext cx="4936067" cy="3985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4" descr="A close up of a device&#10;&#10;Description automatically generated">
            <a:extLst>
              <a:ext uri="{FF2B5EF4-FFF2-40B4-BE49-F238E27FC236}">
                <a16:creationId xmlns:a16="http://schemas.microsoft.com/office/drawing/2014/main" id="{48D9A2DF-447D-4C57-82AE-09E826DB823D}"/>
              </a:ext>
            </a:extLst>
          </p:cNvPr>
          <p:cNvPicPr>
            <a:picLocks noChangeAspect="1"/>
          </p:cNvPicPr>
          <p:nvPr/>
        </p:nvPicPr>
        <p:blipFill rotWithShape="1">
          <a:blip r:embed="rId8"/>
          <a:srcRect t="6593" r="9090" b="3233"/>
          <a:stretch/>
        </p:blipFill>
        <p:spPr>
          <a:xfrm>
            <a:off x="7258175" y="968854"/>
            <a:ext cx="4935970" cy="3965768"/>
          </a:xfrm>
          <a:prstGeom prst="rect">
            <a:avLst/>
          </a:prstGeom>
        </p:spPr>
      </p:pic>
      <p:sp>
        <p:nvSpPr>
          <p:cNvPr id="19" name="TextBox 18">
            <a:extLst>
              <a:ext uri="{FF2B5EF4-FFF2-40B4-BE49-F238E27FC236}">
                <a16:creationId xmlns:a16="http://schemas.microsoft.com/office/drawing/2014/main" id="{78EE615F-EE12-40EC-A169-654E8E920227}"/>
              </a:ext>
            </a:extLst>
          </p:cNvPr>
          <p:cNvSpPr txBox="1"/>
          <p:nvPr/>
        </p:nvSpPr>
        <p:spPr>
          <a:xfrm>
            <a:off x="6808694" y="6790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Driving Wheel</a:t>
            </a:r>
          </a:p>
        </p:txBody>
      </p:sp>
      <p:sp>
        <p:nvSpPr>
          <p:cNvPr id="21" name="TextBox 20">
            <a:extLst>
              <a:ext uri="{FF2B5EF4-FFF2-40B4-BE49-F238E27FC236}">
                <a16:creationId xmlns:a16="http://schemas.microsoft.com/office/drawing/2014/main" id="{97458656-C92C-4F3D-ACB1-5624DE11B886}"/>
              </a:ext>
            </a:extLst>
          </p:cNvPr>
          <p:cNvSpPr txBox="1"/>
          <p:nvPr/>
        </p:nvSpPr>
        <p:spPr>
          <a:xfrm>
            <a:off x="6794687" y="487848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Castor Wheel</a:t>
            </a:r>
          </a:p>
        </p:txBody>
      </p:sp>
      <p:cxnSp>
        <p:nvCxnSpPr>
          <p:cNvPr id="23" name="Connector: Elbow 22">
            <a:extLst>
              <a:ext uri="{FF2B5EF4-FFF2-40B4-BE49-F238E27FC236}">
                <a16:creationId xmlns:a16="http://schemas.microsoft.com/office/drawing/2014/main" id="{74B590C5-1266-4F57-949C-F2544CCE9F03}"/>
              </a:ext>
            </a:extLst>
          </p:cNvPr>
          <p:cNvCxnSpPr/>
          <p:nvPr/>
        </p:nvCxnSpPr>
        <p:spPr>
          <a:xfrm>
            <a:off x="8182534" y="853888"/>
            <a:ext cx="712695"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DE4B3B5-1541-499B-A445-D621D012326F}"/>
              </a:ext>
            </a:extLst>
          </p:cNvPr>
          <p:cNvCxnSpPr/>
          <p:nvPr/>
        </p:nvCxnSpPr>
        <p:spPr>
          <a:xfrm flipH="1">
            <a:off x="9822517" y="851088"/>
            <a:ext cx="766483" cy="11945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9FA386CB-32F2-4B63-9F99-9D37E09D16C0}"/>
              </a:ext>
            </a:extLst>
          </p:cNvPr>
          <p:cNvCxnSpPr/>
          <p:nvPr/>
        </p:nvCxnSpPr>
        <p:spPr>
          <a:xfrm flipH="1">
            <a:off x="8194861" y="3829050"/>
            <a:ext cx="856131" cy="12393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CC34A67-11F1-4F43-832B-58D0F554D7E5}"/>
              </a:ext>
            </a:extLst>
          </p:cNvPr>
          <p:cNvCxnSpPr/>
          <p:nvPr/>
        </p:nvCxnSpPr>
        <p:spPr>
          <a:xfrm>
            <a:off x="10594601" y="3221131"/>
            <a:ext cx="477370" cy="19005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9CE8127-6B80-4CA7-8575-8DEF77A1B8CE}"/>
              </a:ext>
            </a:extLst>
          </p:cNvPr>
          <p:cNvSpPr txBox="1"/>
          <p:nvPr/>
        </p:nvSpPr>
        <p:spPr>
          <a:xfrm>
            <a:off x="10590679" y="6734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Encoder</a:t>
            </a:r>
          </a:p>
        </p:txBody>
      </p:sp>
      <p:sp>
        <p:nvSpPr>
          <p:cNvPr id="33" name="TextBox 32">
            <a:extLst>
              <a:ext uri="{FF2B5EF4-FFF2-40B4-BE49-F238E27FC236}">
                <a16:creationId xmlns:a16="http://schemas.microsoft.com/office/drawing/2014/main" id="{4112883A-FD1E-48CA-A827-CB91738330F2}"/>
              </a:ext>
            </a:extLst>
          </p:cNvPr>
          <p:cNvSpPr txBox="1"/>
          <p:nvPr/>
        </p:nvSpPr>
        <p:spPr>
          <a:xfrm>
            <a:off x="11080937" y="49401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Motor</a:t>
            </a:r>
          </a:p>
        </p:txBody>
      </p:sp>
    </p:spTree>
    <p:extLst>
      <p:ext uri="{BB962C8B-B14F-4D97-AF65-F5344CB8AC3E}">
        <p14:creationId xmlns:p14="http://schemas.microsoft.com/office/powerpoint/2010/main" val="65823611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299A8F-849F-478B-BFA0-D73E54F2AB9C}"/>
              </a:ext>
            </a:extLst>
          </p:cNvPr>
          <p:cNvSpPr>
            <a:spLocks noGrp="1"/>
          </p:cNvSpPr>
          <p:nvPr>
            <p:ph type="title"/>
          </p:nvPr>
        </p:nvSpPr>
        <p:spPr>
          <a:xfrm>
            <a:off x="833002" y="448253"/>
            <a:ext cx="10520702" cy="1325563"/>
          </a:xfrm>
        </p:spPr>
        <p:txBody>
          <a:bodyPr>
            <a:normAutofit/>
          </a:bodyPr>
          <a:lstStyle/>
          <a:p>
            <a:r>
              <a:rPr lang="en-GB"/>
              <a:t>Mechanical Frame (Chassis)</a:t>
            </a:r>
          </a:p>
        </p:txBody>
      </p:sp>
      <p:sp>
        <p:nvSpPr>
          <p:cNvPr id="3" name="Content Placeholder 2">
            <a:extLst>
              <a:ext uri="{FF2B5EF4-FFF2-40B4-BE49-F238E27FC236}">
                <a16:creationId xmlns:a16="http://schemas.microsoft.com/office/drawing/2014/main" id="{DD7A0F35-404D-4864-B74C-41911A1B9138}"/>
              </a:ext>
            </a:extLst>
          </p:cNvPr>
          <p:cNvSpPr>
            <a:spLocks noGrp="1"/>
          </p:cNvSpPr>
          <p:nvPr>
            <p:ph idx="1"/>
          </p:nvPr>
        </p:nvSpPr>
        <p:spPr>
          <a:xfrm>
            <a:off x="838200" y="2191807"/>
            <a:ext cx="6079067" cy="3985155"/>
          </a:xfrm>
        </p:spPr>
        <p:txBody>
          <a:bodyPr vert="horz" lIns="91440" tIns="45720" rIns="91440" bIns="45720" rtlCol="0" anchor="t">
            <a:normAutofit fontScale="92500" lnSpcReduction="10000"/>
          </a:bodyPr>
          <a:lstStyle/>
          <a:p>
            <a:r>
              <a:rPr lang="en-GB" sz="2000">
                <a:cs typeface="Calibri"/>
              </a:rPr>
              <a:t>Made from Aluminium Profiles</a:t>
            </a:r>
          </a:p>
          <a:p>
            <a:r>
              <a:rPr lang="en-GB" sz="2000">
                <a:cs typeface="Calibri"/>
              </a:rPr>
              <a:t>Aluminium Plates at each level to distribute the load</a:t>
            </a:r>
          </a:p>
          <a:p>
            <a:r>
              <a:rPr lang="en-GB" sz="2000"/>
              <a:t>The chassis can bear a load of up to 60kg</a:t>
            </a:r>
            <a:endParaRPr lang="en-GB" sz="2000">
              <a:cs typeface="Calibri"/>
            </a:endParaRPr>
          </a:p>
          <a:p>
            <a:r>
              <a:rPr lang="en-GB" sz="2000">
                <a:cs typeface="Calibri"/>
              </a:rPr>
              <a:t>Modular design ensures placement of components utilizing minimum volume</a:t>
            </a:r>
          </a:p>
          <a:p>
            <a:r>
              <a:rPr lang="en-GB" sz="2000"/>
              <a:t>Specifications</a:t>
            </a:r>
          </a:p>
          <a:p>
            <a:pPr lvl="1"/>
            <a:r>
              <a:rPr lang="en-GB" sz="1600">
                <a:cs typeface="Calibri"/>
              </a:rPr>
              <a:t>Weight = 55Kg</a:t>
            </a:r>
          </a:p>
          <a:p>
            <a:pPr lvl="1"/>
            <a:r>
              <a:rPr lang="en-GB" sz="1600">
                <a:cs typeface="Calibri"/>
              </a:rPr>
              <a:t>Dimensions: 60cm x 37.2cm x 138.7cm</a:t>
            </a:r>
          </a:p>
          <a:p>
            <a:pPr lvl="1"/>
            <a:r>
              <a:rPr lang="en-GB" sz="1600">
                <a:cs typeface="Calibri"/>
              </a:rPr>
              <a:t>Tipping force: 70 N</a:t>
            </a:r>
            <a:endParaRPr lang="en-GB" sz="1600"/>
          </a:p>
          <a:p>
            <a:pPr marL="0" indent="0">
              <a:buNone/>
            </a:pPr>
            <a:endParaRPr lang="en-GB" sz="2000">
              <a:cs typeface="Calibri"/>
            </a:endParaRPr>
          </a:p>
          <a:p>
            <a:pPr marL="0" indent="0">
              <a:buNone/>
            </a:pPr>
            <a:r>
              <a:rPr lang="en-GB" sz="2000" i="1">
                <a:cs typeface="Calibri"/>
              </a:rPr>
              <a:t>BOM and part drawings are documented which provides the manufacturing route of the Robot </a:t>
            </a:r>
            <a:endParaRPr lang="en-GB" sz="2000">
              <a:cs typeface="Calibri"/>
            </a:endParaRPr>
          </a:p>
          <a:p>
            <a:endParaRPr lang="en-GB" sz="2000">
              <a:cs typeface="Calibri"/>
            </a:endParaRPr>
          </a:p>
          <a:p>
            <a:endParaRPr lang="en-GB" sz="2000">
              <a:cs typeface="Calibri"/>
            </a:endParaRPr>
          </a:p>
        </p:txBody>
      </p:sp>
      <p:pic>
        <p:nvPicPr>
          <p:cNvPr id="4" name="Picture 4" descr="A picture containing building, bridge&#10;&#10;Description automatically generated">
            <a:extLst>
              <a:ext uri="{FF2B5EF4-FFF2-40B4-BE49-F238E27FC236}">
                <a16:creationId xmlns:a16="http://schemas.microsoft.com/office/drawing/2014/main" id="{CCDD949E-A963-40BA-8A36-C604285A70B8}"/>
              </a:ext>
            </a:extLst>
          </p:cNvPr>
          <p:cNvPicPr>
            <a:picLocks noChangeAspect="1"/>
          </p:cNvPicPr>
          <p:nvPr/>
        </p:nvPicPr>
        <p:blipFill>
          <a:blip r:embed="rId3"/>
          <a:stretch>
            <a:fillRect/>
          </a:stretch>
        </p:blipFill>
        <p:spPr>
          <a:xfrm>
            <a:off x="7258175" y="1780840"/>
            <a:ext cx="4935970" cy="3294759"/>
          </a:xfrm>
          <a:prstGeom prst="rect">
            <a:avLst/>
          </a:prstGeom>
        </p:spPr>
      </p:pic>
    </p:spTree>
    <p:extLst>
      <p:ext uri="{BB962C8B-B14F-4D97-AF65-F5344CB8AC3E}">
        <p14:creationId xmlns:p14="http://schemas.microsoft.com/office/powerpoint/2010/main" val="368697533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B399AD0F-0150-4304-B596-1E3AFCD5FE6C}"/>
              </a:ext>
            </a:extLst>
          </p:cNvPr>
          <p:cNvSpPr>
            <a:spLocks noGrp="1"/>
          </p:cNvSpPr>
          <p:nvPr>
            <p:ph type="title"/>
          </p:nvPr>
        </p:nvSpPr>
        <p:spPr>
          <a:xfrm>
            <a:off x="838200" y="365125"/>
            <a:ext cx="10515600" cy="1325563"/>
          </a:xfrm>
        </p:spPr>
        <p:txBody>
          <a:bodyPr/>
          <a:lstStyle/>
          <a:p>
            <a:r>
              <a:rPr lang="en-IN" sz="4400"/>
              <a:t>Outer body</a:t>
            </a:r>
            <a:endParaRPr lang="en-GB"/>
          </a:p>
        </p:txBody>
      </p:sp>
      <p:graphicFrame>
        <p:nvGraphicFramePr>
          <p:cNvPr id="2" name="Content Placeholder 1">
            <a:extLst>
              <a:ext uri="{FF2B5EF4-FFF2-40B4-BE49-F238E27FC236}">
                <a16:creationId xmlns:a16="http://schemas.microsoft.com/office/drawing/2014/main" id="{2BD318A1-983B-4996-B511-7B9EFCB6F8F3}"/>
              </a:ext>
            </a:extLst>
          </p:cNvPr>
          <p:cNvGraphicFramePr>
            <a:graphicFrameLocks noGrp="1"/>
          </p:cNvGraphicFramePr>
          <p:nvPr>
            <p:ph idx="1"/>
            <p:extLst>
              <p:ext uri="{D42A27DB-BD31-4B8C-83A1-F6EECF244321}">
                <p14:modId xmlns:p14="http://schemas.microsoft.com/office/powerpoint/2010/main" val="30610134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382470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3139F64-536E-40A9-BC89-7C26D1C028A8}">
  <we:reference id="f12c312d-282a-4734-8843-05915fdfef0b" version="4.3.3.0" store="EXCatalog" storeType="EXCatalog"/>
  <we:alternateReferences>
    <we:reference id="WA104178141" version="4.3.3.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4A5DA002364F42BED1DA36A2FF3E62" ma:contentTypeVersion="12" ma:contentTypeDescription="Create a new document." ma:contentTypeScope="" ma:versionID="d6add5df234da0ce90d0ebf185ab5ea6">
  <xsd:schema xmlns:xsd="http://www.w3.org/2001/XMLSchema" xmlns:xs="http://www.w3.org/2001/XMLSchema" xmlns:p="http://schemas.microsoft.com/office/2006/metadata/properties" xmlns:ns2="fc8368f9-2030-4476-adad-8e6078237f0f" xmlns:ns3="7af51ba6-d40a-4e50-b436-9a5d6b3535c4" targetNamespace="http://schemas.microsoft.com/office/2006/metadata/properties" ma:root="true" ma:fieldsID="cb34b78018ddf20b7faea7e107f648d2" ns2:_="" ns3:_="">
    <xsd:import namespace="fc8368f9-2030-4476-adad-8e6078237f0f"/>
    <xsd:import namespace="7af51ba6-d40a-4e50-b436-9a5d6b3535c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8368f9-2030-4476-adad-8e6078237f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af51ba6-d40a-4e50-b436-9a5d6b3535c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F68878-020F-4B5C-B8E8-D4D66014A9E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15F4AC6-3AB7-4B27-84C5-FD85B5C46E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8368f9-2030-4476-adad-8e6078237f0f"/>
    <ds:schemaRef ds:uri="7af51ba6-d40a-4e50-b436-9a5d6b353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E08D59-654D-41A9-A36D-BB396F124B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126</TotalTime>
  <Words>4509</Words>
  <Application>Microsoft Office PowerPoint</Application>
  <PresentationFormat>Widescreen</PresentationFormat>
  <Paragraphs>370</Paragraphs>
  <Slides>26</Slides>
  <Notes>26</Notes>
  <HiddenSlides>0</HiddenSlides>
  <MMClips>5</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UV Robot Design Challenge</vt:lpstr>
      <vt:lpstr>The Team</vt:lpstr>
      <vt:lpstr>Outline of presentation</vt:lpstr>
      <vt:lpstr>PowerPoint Presentation</vt:lpstr>
      <vt:lpstr>UV Lamps</vt:lpstr>
      <vt:lpstr>UV lamps</vt:lpstr>
      <vt:lpstr>Drive System </vt:lpstr>
      <vt:lpstr>Mechanical Frame (Chassis)</vt:lpstr>
      <vt:lpstr>Outer body</vt:lpstr>
      <vt:lpstr>Power Source</vt:lpstr>
      <vt:lpstr>Energy Requirement   Calculations</vt:lpstr>
      <vt:lpstr>Android Application</vt:lpstr>
      <vt:lpstr>Manual Mode</vt:lpstr>
      <vt:lpstr>Initial Mapping</vt:lpstr>
      <vt:lpstr>Creating Missions</vt:lpstr>
      <vt:lpstr>While Starting Mission</vt:lpstr>
      <vt:lpstr>During Missions</vt:lpstr>
      <vt:lpstr>Mission Demo</vt:lpstr>
      <vt:lpstr>Emergency Stop</vt:lpstr>
      <vt:lpstr>Safety Features</vt:lpstr>
      <vt:lpstr>Voice Based Safety Feature</vt:lpstr>
      <vt:lpstr>Obstacle Avoidance</vt:lpstr>
      <vt:lpstr>Software Stack</vt:lpstr>
      <vt:lpstr>Bill of Materials</vt:lpstr>
      <vt:lpstr>Video Demo of product Design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 Robot Design Challenge</dc:title>
  <dc:creator>Shantnav Agarwal</dc:creator>
  <cp:lastModifiedBy>Shantnav Agarwal</cp:lastModifiedBy>
  <cp:revision>23</cp:revision>
  <dcterms:created xsi:type="dcterms:W3CDTF">2020-09-04T10:43:58Z</dcterms:created>
  <dcterms:modified xsi:type="dcterms:W3CDTF">2020-12-09T11:05:26Z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0x010100294A5DA002364F42BED1DA36A2FF3E62</vt:lpwstr>
  </property>
</Properties>
</file>